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9" r:id="rId2"/>
  </p:sldMasterIdLst>
  <p:notesMasterIdLst>
    <p:notesMasterId r:id="rId13"/>
  </p:notesMasterIdLst>
  <p:handoutMasterIdLst>
    <p:handoutMasterId r:id="rId14"/>
  </p:handoutMasterIdLst>
  <p:sldIdLst>
    <p:sldId id="344" r:id="rId3"/>
    <p:sldId id="345" r:id="rId4"/>
    <p:sldId id="351" r:id="rId5"/>
    <p:sldId id="352" r:id="rId6"/>
    <p:sldId id="360" r:id="rId7"/>
    <p:sldId id="358" r:id="rId8"/>
    <p:sldId id="355" r:id="rId9"/>
    <p:sldId id="356" r:id="rId10"/>
    <p:sldId id="361" r:id="rId11"/>
    <p:sldId id="273" r:id="rId1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3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08F80B19-55EF-4144-A9A9-5A9377723E7D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3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125E79A7-D7D7-4682-9A59-DC0FFE1462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91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173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93C1ECC5-9761-4444-B9A2-8721879D9E2D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37" y="4387767"/>
            <a:ext cx="5558801" cy="4155919"/>
          </a:xfrm>
          <a:prstGeom prst="rect">
            <a:avLst/>
          </a:prstGeom>
        </p:spPr>
        <p:txBody>
          <a:bodyPr vert="horz" lIns="90763" tIns="45382" rIns="90763" bIns="453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173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3A3E33EC-4A91-4705-945A-0D9251EED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9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1C45E-EDDF-4F7D-8F87-0AFCE8896F0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1C45E-EDDF-4F7D-8F87-0AFCE8896F0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1C45E-EDDF-4F7D-8F87-0AFCE8896F0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ettyImages_116377250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" r="12572"/>
          <a:stretch/>
        </p:blipFill>
        <p:spPr>
          <a:xfrm>
            <a:off x="1" y="0"/>
            <a:ext cx="9144000" cy="68673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 userDrawn="1"/>
        </p:nvSpPr>
        <p:spPr>
          <a:xfrm>
            <a:off x="-1" y="3200400"/>
            <a:ext cx="5712668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962400"/>
            <a:ext cx="6629400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4724400"/>
            <a:ext cx="4572000" cy="609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304800" y="3200400"/>
            <a:ext cx="5410200" cy="6096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spcAft>
                <a:spcPts val="1800"/>
              </a:spcAft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MLTSS 2012 Update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962400"/>
            <a:ext cx="6324600" cy="609600"/>
          </a:xfrm>
        </p:spPr>
        <p:txBody>
          <a:bodyPr anchor="ctr">
            <a:normAutofit/>
          </a:bodyPr>
          <a:lstStyle>
            <a:lvl1pPr marL="0" marR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 lang="en-US" sz="2200" smtClean="0">
                <a:latin typeface="Arial" pitchFamily="34" charset="0"/>
                <a:cs typeface="Arial" pitchFamily="34" charset="0"/>
              </a:defRPr>
            </a:lvl1pPr>
            <a:lvl2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2pPr>
            <a:lvl3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3pPr>
            <a:lvl4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4pPr>
            <a:lvl5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5pPr>
          </a:lstStyle>
          <a:p>
            <a:pPr marL="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Tx/>
              <a:buFont typeface="Wingdings" charset="2"/>
              <a:buNone/>
              <a:tabLst/>
              <a:defRPr/>
            </a:pPr>
            <a:r>
              <a:rPr lang="en-US" dirty="0" smtClean="0"/>
              <a:t>Briefing for NRCPDS, 8/23/12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4724400"/>
            <a:ext cx="4267200" cy="609600"/>
          </a:xfrm>
        </p:spPr>
        <p:txBody>
          <a:bodyPr anchor="ctr"/>
          <a:lstStyle>
            <a:lvl1pPr>
              <a:buNone/>
              <a:defRPr sz="16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Paul Saucier, Truven Health</a:t>
            </a:r>
            <a:endParaRPr lang="en-US" dirty="0"/>
          </a:p>
        </p:txBody>
      </p:sp>
      <p:pic>
        <p:nvPicPr>
          <p:cNvPr id="2" name="Picture 1" descr="tru_logo_4cp_pos_noT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3041150" cy="1231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2-1973343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r="6970" b="12658"/>
          <a:stretch/>
        </p:blipFill>
        <p:spPr>
          <a:xfrm>
            <a:off x="-1242" y="6612"/>
            <a:ext cx="9145242" cy="685138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" y="3200400"/>
            <a:ext cx="5712668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3962400"/>
            <a:ext cx="6629400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4724400"/>
            <a:ext cx="4572000" cy="609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304800" y="3200400"/>
            <a:ext cx="5419725" cy="6096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spcAft>
                <a:spcPts val="1800"/>
              </a:spcAft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962400"/>
            <a:ext cx="6324600" cy="609600"/>
          </a:xfrm>
        </p:spPr>
        <p:txBody>
          <a:bodyPr anchor="ctr">
            <a:normAutofit/>
          </a:bodyPr>
          <a:lstStyle>
            <a:lvl1pPr>
              <a:buNone/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2pPr>
            <a:lvl3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3pPr>
            <a:lvl4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4pPr>
            <a:lvl5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4724400"/>
            <a:ext cx="4267200" cy="609600"/>
          </a:xfrm>
        </p:spPr>
        <p:txBody>
          <a:bodyPr anchor="ctr"/>
          <a:lstStyle>
            <a:lvl1pPr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2" name="Picture 1" descr="tru_logo_4cp_pos_noT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3041150" cy="123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21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" y="2209800"/>
            <a:ext cx="5712668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2971800"/>
            <a:ext cx="6629400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3733800"/>
            <a:ext cx="4572000" cy="609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7"/>
          <p:cNvSpPr>
            <a:spLocks noGrp="1"/>
          </p:cNvSpPr>
          <p:nvPr>
            <p:ph type="title" hasCustomPrompt="1"/>
          </p:nvPr>
        </p:nvSpPr>
        <p:spPr>
          <a:xfrm>
            <a:off x="304800" y="2209800"/>
            <a:ext cx="5410200" cy="6096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spcAft>
                <a:spcPts val="1800"/>
              </a:spcAft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971800"/>
            <a:ext cx="6324600" cy="609600"/>
          </a:xfrm>
        </p:spPr>
        <p:txBody>
          <a:bodyPr anchor="ctr">
            <a:normAutofit/>
          </a:bodyPr>
          <a:lstStyle>
            <a:lvl1pPr>
              <a:buNone/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2pPr>
            <a:lvl3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3pPr>
            <a:lvl4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4pPr>
            <a:lvl5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3733800"/>
            <a:ext cx="4267200" cy="609600"/>
          </a:xfrm>
        </p:spPr>
        <p:txBody>
          <a:bodyPr anchor="ctr"/>
          <a:lstStyle>
            <a:lvl1pPr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945508" y="6319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C83F8FB-7CB2-FF42-A6BD-01CBCB479351}" type="slidenum">
              <a:rPr lang="en-US" smtClean="0">
                <a:solidFill>
                  <a:srgbClr val="25282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5282A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924800" cy="4800600"/>
          </a:xfrm>
        </p:spPr>
        <p:txBody>
          <a:bodyPr/>
          <a:lstStyle>
            <a:lvl1pPr>
              <a:buClr>
                <a:schemeClr val="tx2"/>
              </a:buClr>
              <a:defRPr>
                <a:latin typeface="+mn-lt"/>
                <a:cs typeface="Arial"/>
              </a:defRPr>
            </a:lvl1pPr>
            <a:lvl2pPr>
              <a:buClr>
                <a:schemeClr val="tx2"/>
              </a:buClr>
              <a:defRPr>
                <a:latin typeface="+mn-lt"/>
                <a:cs typeface="Arial"/>
              </a:defRPr>
            </a:lvl2pPr>
            <a:lvl3pPr>
              <a:buClr>
                <a:schemeClr val="tx2"/>
              </a:buClr>
              <a:defRPr>
                <a:latin typeface="+mn-lt"/>
                <a:cs typeface="Arial"/>
              </a:defRPr>
            </a:lvl3pPr>
            <a:lvl4pPr>
              <a:buClr>
                <a:schemeClr val="tx2"/>
              </a:buClr>
              <a:defRPr>
                <a:latin typeface="+mn-lt"/>
                <a:cs typeface="Arial"/>
              </a:defRPr>
            </a:lvl4pPr>
            <a:lvl5pPr>
              <a:buClr>
                <a:schemeClr val="tx2"/>
              </a:buClr>
              <a:defRPr>
                <a:latin typeface="+mn-lt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762000" y="76200"/>
            <a:ext cx="7924800" cy="762000"/>
          </a:xfrm>
          <a:prstGeom prst="rect">
            <a:avLst/>
          </a:prstGeom>
        </p:spPr>
        <p:txBody>
          <a:bodyPr anchor="ctr"/>
          <a:lstStyle>
            <a:lvl1pPr algn="l">
              <a:defRPr sz="2400" b="0" i="0">
                <a:solidFill>
                  <a:schemeClr val="accent1"/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945508" y="6319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C83F8FB-7CB2-FF42-A6BD-01CBCB479351}" type="slidenum">
              <a:rPr lang="en-US" smtClean="0">
                <a:solidFill>
                  <a:srgbClr val="25282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5282A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762000" y="76200"/>
            <a:ext cx="7924800" cy="762000"/>
          </a:xfrm>
          <a:prstGeom prst="rect">
            <a:avLst/>
          </a:prstGeom>
        </p:spPr>
        <p:txBody>
          <a:bodyPr anchor="ctr"/>
          <a:lstStyle>
            <a:lvl1pPr algn="l">
              <a:defRPr sz="2400" b="0" i="0">
                <a:solidFill>
                  <a:schemeClr val="accent1"/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STYLE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945508" y="6319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C83F8FB-7CB2-FF42-A6BD-01CBCB479351}" type="slidenum">
              <a:rPr lang="en-US" smtClean="0">
                <a:solidFill>
                  <a:srgbClr val="25282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5282A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or Content,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2590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945508" y="6319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C83F8FB-7CB2-FF42-A6BD-01CBCB479351}" type="slidenum">
              <a:rPr lang="en-US" smtClean="0">
                <a:solidFill>
                  <a:srgbClr val="25282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5282A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143001"/>
            <a:ext cx="3886200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62000" y="76200"/>
            <a:ext cx="7924800" cy="762000"/>
          </a:xfrm>
          <a:prstGeom prst="rect">
            <a:avLst/>
          </a:prstGeom>
        </p:spPr>
        <p:txBody>
          <a:bodyPr anchor="ctr"/>
          <a:lstStyle>
            <a:lvl1pPr algn="l">
              <a:defRPr sz="2400" b="0" i="0">
                <a:solidFill>
                  <a:schemeClr val="accent1"/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0"/>
          </p:nvPr>
        </p:nvSpPr>
        <p:spPr>
          <a:xfrm>
            <a:off x="4800600" y="1143001"/>
            <a:ext cx="3886200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 userDrawn="1"/>
        </p:nvSpPr>
        <p:spPr>
          <a:xfrm>
            <a:off x="6945508" y="6319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1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83F8FB-7CB2-FF42-A6BD-01CBCB479351}" type="slidenum">
              <a:rPr lang="en-US" smtClean="0">
                <a:solidFill>
                  <a:srgbClr val="25282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5282A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2000" y="1143000"/>
            <a:ext cx="38862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782762"/>
            <a:ext cx="3886200" cy="41608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000" y="76200"/>
            <a:ext cx="7924800" cy="762000"/>
          </a:xfrm>
          <a:prstGeom prst="rect">
            <a:avLst/>
          </a:prstGeom>
        </p:spPr>
        <p:txBody>
          <a:bodyPr anchor="ctr"/>
          <a:lstStyle>
            <a:lvl1pPr algn="l">
              <a:defRPr sz="2400" b="0" i="0">
                <a:solidFill>
                  <a:schemeClr val="accent1"/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800600" y="1143000"/>
            <a:ext cx="38862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3"/>
          </p:nvPr>
        </p:nvSpPr>
        <p:spPr>
          <a:xfrm>
            <a:off x="4800600" y="1782762"/>
            <a:ext cx="3886200" cy="41608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945508" y="6319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C83F8FB-7CB2-FF42-A6BD-01CBCB479351}" type="slidenum">
              <a:rPr lang="en-US" smtClean="0">
                <a:solidFill>
                  <a:srgbClr val="25282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5282A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2-19733431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r="6970" b="12658"/>
          <a:stretch/>
        </p:blipFill>
        <p:spPr>
          <a:xfrm>
            <a:off x="-1242" y="6612"/>
            <a:ext cx="9145242" cy="685138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1" y="3200400"/>
            <a:ext cx="5712668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3962400"/>
            <a:ext cx="6629400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4724400"/>
            <a:ext cx="4572000" cy="609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304800" y="3200400"/>
            <a:ext cx="5419725" cy="6096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spcAft>
                <a:spcPts val="1800"/>
              </a:spcAft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962400"/>
            <a:ext cx="6324600" cy="609600"/>
          </a:xfrm>
        </p:spPr>
        <p:txBody>
          <a:bodyPr anchor="ctr">
            <a:normAutofit/>
          </a:bodyPr>
          <a:lstStyle>
            <a:lvl1pPr>
              <a:buNone/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2pPr>
            <a:lvl3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3pPr>
            <a:lvl4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4pPr>
            <a:lvl5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4724400"/>
            <a:ext cx="4267200" cy="609600"/>
          </a:xfrm>
        </p:spPr>
        <p:txBody>
          <a:bodyPr anchor="ctr"/>
          <a:lstStyle>
            <a:lvl1pPr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2" name="Picture 1" descr="tru_logo_4cp_pos_noT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3041150" cy="123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21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ru_logo_4cp_pos_noT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16498"/>
            <a:ext cx="3041150" cy="1231302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-1" y="3200400"/>
            <a:ext cx="5712668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3962400"/>
            <a:ext cx="6629400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0" y="4724400"/>
            <a:ext cx="4572000" cy="609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7"/>
          <p:cNvSpPr>
            <a:spLocks noGrp="1"/>
          </p:cNvSpPr>
          <p:nvPr>
            <p:ph type="title" hasCustomPrompt="1"/>
          </p:nvPr>
        </p:nvSpPr>
        <p:spPr>
          <a:xfrm>
            <a:off x="304800" y="3200400"/>
            <a:ext cx="5410200" cy="6096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spcAft>
                <a:spcPts val="1800"/>
              </a:spcAft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962400"/>
            <a:ext cx="6324600" cy="609600"/>
          </a:xfrm>
        </p:spPr>
        <p:txBody>
          <a:bodyPr anchor="ctr">
            <a:normAutofit/>
          </a:bodyPr>
          <a:lstStyle>
            <a:lvl1pPr>
              <a:buNone/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2pPr>
            <a:lvl3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3pPr>
            <a:lvl4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4pPr>
            <a:lvl5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4724400"/>
            <a:ext cx="4267200" cy="609600"/>
          </a:xfrm>
        </p:spPr>
        <p:txBody>
          <a:bodyPr anchor="ctr"/>
          <a:lstStyle>
            <a:lvl1pPr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924800" cy="4800600"/>
          </a:xfrm>
        </p:spPr>
        <p:txBody>
          <a:bodyPr/>
          <a:lstStyle>
            <a:lvl1pPr>
              <a:buClr>
                <a:schemeClr val="tx2"/>
              </a:buClr>
              <a:defRPr>
                <a:latin typeface="+mn-lt"/>
                <a:cs typeface="Arial"/>
              </a:defRPr>
            </a:lvl1pPr>
            <a:lvl2pPr>
              <a:buClr>
                <a:schemeClr val="tx2"/>
              </a:buClr>
              <a:defRPr>
                <a:latin typeface="+mn-lt"/>
                <a:cs typeface="Arial"/>
              </a:defRPr>
            </a:lvl2pPr>
            <a:lvl3pPr>
              <a:buClr>
                <a:schemeClr val="tx2"/>
              </a:buClr>
              <a:defRPr>
                <a:latin typeface="+mn-lt"/>
                <a:cs typeface="Arial"/>
              </a:defRPr>
            </a:lvl3pPr>
            <a:lvl4pPr>
              <a:buClr>
                <a:schemeClr val="tx2"/>
              </a:buClr>
              <a:defRPr>
                <a:latin typeface="+mn-lt"/>
                <a:cs typeface="Arial"/>
              </a:defRPr>
            </a:lvl4pPr>
            <a:lvl5pPr>
              <a:buClr>
                <a:schemeClr val="tx2"/>
              </a:buClr>
              <a:defRPr>
                <a:latin typeface="+mn-lt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762000" y="76200"/>
            <a:ext cx="7924800" cy="762000"/>
          </a:xfrm>
          <a:prstGeom prst="rect">
            <a:avLst/>
          </a:prstGeom>
        </p:spPr>
        <p:txBody>
          <a:bodyPr anchor="ctr"/>
          <a:lstStyle>
            <a:lvl1pPr algn="l">
              <a:defRPr sz="2400" b="0" i="0">
                <a:solidFill>
                  <a:schemeClr val="accent1"/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  <a:latin typeface="+mj-lt"/>
                <a:cs typeface="Gotham Bold" pitchFamily="50" charset="0"/>
              </a:defRPr>
            </a:lvl1pPr>
          </a:lstStyle>
          <a:p>
            <a:fld id="{F66C81C8-30C7-40FE-93BD-3E6CEA7680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 hasCustomPrompt="1"/>
          </p:nvPr>
        </p:nvSpPr>
        <p:spPr>
          <a:xfrm>
            <a:off x="762000" y="76200"/>
            <a:ext cx="7924800" cy="762000"/>
          </a:xfrm>
          <a:prstGeom prst="rect">
            <a:avLst/>
          </a:prstGeom>
        </p:spPr>
        <p:txBody>
          <a:bodyPr anchor="ctr"/>
          <a:lstStyle>
            <a:lvl1pPr algn="l">
              <a:defRPr sz="2400" b="0" i="0">
                <a:solidFill>
                  <a:schemeClr val="accent1"/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  <a:latin typeface="+mj-lt"/>
                <a:cs typeface="Gotham Bold" pitchFamily="50" charset="0"/>
              </a:defRPr>
            </a:lvl1pPr>
          </a:lstStyle>
          <a:p>
            <a:fld id="{F66C81C8-30C7-40FE-93BD-3E6CEA7680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or Content, 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25908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  <a:latin typeface="+mj-lt"/>
                <a:cs typeface="Gotham Bold" pitchFamily="50" charset="0"/>
              </a:defRPr>
            </a:lvl1pPr>
          </a:lstStyle>
          <a:p>
            <a:fld id="{F66C81C8-30C7-40FE-93BD-3E6CEA7680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143001"/>
            <a:ext cx="3886200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762000" y="76200"/>
            <a:ext cx="7924800" cy="762000"/>
          </a:xfrm>
          <a:prstGeom prst="rect">
            <a:avLst/>
          </a:prstGeom>
        </p:spPr>
        <p:txBody>
          <a:bodyPr anchor="ctr"/>
          <a:lstStyle>
            <a:lvl1pPr algn="l">
              <a:defRPr sz="2400" b="0" i="0">
                <a:solidFill>
                  <a:schemeClr val="accent1"/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  <a:latin typeface="+mj-lt"/>
                <a:cs typeface="Gotham Bold" pitchFamily="50" charset="0"/>
              </a:defRPr>
            </a:lvl1pPr>
          </a:lstStyle>
          <a:p>
            <a:fld id="{F66C81C8-30C7-40FE-93BD-3E6CEA7680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0"/>
          </p:nvPr>
        </p:nvSpPr>
        <p:spPr>
          <a:xfrm>
            <a:off x="4800600" y="1143001"/>
            <a:ext cx="3886200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2000" y="1143000"/>
            <a:ext cx="38862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782762"/>
            <a:ext cx="3886200" cy="41608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762000" y="76200"/>
            <a:ext cx="7924800" cy="762000"/>
          </a:xfrm>
          <a:prstGeom prst="rect">
            <a:avLst/>
          </a:prstGeom>
        </p:spPr>
        <p:txBody>
          <a:bodyPr anchor="ctr"/>
          <a:lstStyle>
            <a:lvl1pPr algn="l">
              <a:defRPr sz="2400" b="0" i="0">
                <a:solidFill>
                  <a:schemeClr val="accent1"/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610600" y="64008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  <a:latin typeface="+mj-lt"/>
                <a:cs typeface="Gotham Bold" pitchFamily="50" charset="0"/>
              </a:defRPr>
            </a:lvl1pPr>
          </a:lstStyle>
          <a:p>
            <a:fld id="{F66C81C8-30C7-40FE-93BD-3E6CEA7680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800600" y="1143000"/>
            <a:ext cx="38862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  <a:latin typeface="+mj-lt"/>
                <a:cs typeface="Times New Roman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13"/>
          </p:nvPr>
        </p:nvSpPr>
        <p:spPr>
          <a:xfrm>
            <a:off x="4800600" y="1782762"/>
            <a:ext cx="3886200" cy="41608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Stock_000015142796_Large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56"/>
          <a:stretch/>
        </p:blipFill>
        <p:spPr>
          <a:xfrm>
            <a:off x="0" y="-89548"/>
            <a:ext cx="9144001" cy="6947548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-1" y="3200400"/>
            <a:ext cx="3678401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3962400"/>
            <a:ext cx="6294882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4724400"/>
            <a:ext cx="3141967" cy="609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304800" y="3200400"/>
            <a:ext cx="5410200" cy="609600"/>
          </a:xfrm>
          <a:prstGeom prst="rect">
            <a:avLst/>
          </a:prstGeom>
        </p:spPr>
        <p:txBody>
          <a:bodyPr anchor="ctr"/>
          <a:lstStyle>
            <a:lvl1pPr algn="l">
              <a:lnSpc>
                <a:spcPct val="100000"/>
              </a:lnSpc>
              <a:spcAft>
                <a:spcPts val="1800"/>
              </a:spcAft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962400"/>
            <a:ext cx="6324600" cy="609600"/>
          </a:xfrm>
        </p:spPr>
        <p:txBody>
          <a:bodyPr anchor="ctr">
            <a:normAutofit/>
          </a:bodyPr>
          <a:lstStyle>
            <a:lvl1pPr marL="0" indent="-274320">
              <a:buNone/>
              <a:defRPr sz="2200" b="1" i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2pPr>
            <a:lvl3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3pPr>
            <a:lvl4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4pPr>
            <a:lvl5pPr>
              <a:buNone/>
              <a:defRPr>
                <a:solidFill>
                  <a:schemeClr val="bg1"/>
                </a:solidFill>
                <a:latin typeface="Gotham Bold" pitchFamily="50" charset="0"/>
                <a:cs typeface="Gotham Bold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4724400"/>
            <a:ext cx="4267200" cy="609600"/>
          </a:xfrm>
        </p:spPr>
        <p:txBody>
          <a:bodyPr anchor="ctr"/>
          <a:lstStyle>
            <a:lvl1pPr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2" name="Picture 1" descr="tru_logo_4cp_pos_noT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8600"/>
            <a:ext cx="3041150" cy="1231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8686800" y="6400800"/>
            <a:ext cx="457200" cy="228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142269"/>
            <a:ext cx="7924800" cy="4801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  <a:latin typeface="+mj-lt"/>
                <a:cs typeface="Gotham Bold" pitchFamily="50" charset="0"/>
              </a:defRPr>
            </a:lvl1pPr>
          </a:lstStyle>
          <a:p>
            <a:fld id="{F66C81C8-30C7-40FE-93BD-3E6CEA76801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tru_logo_4cp_pos_noTM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19800"/>
            <a:ext cx="2070244" cy="8382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187960"/>
            <a:ext cx="609600" cy="483701"/>
            <a:chOff x="0" y="187960"/>
            <a:chExt cx="609600" cy="483701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187960"/>
              <a:ext cx="304800" cy="152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351254"/>
              <a:ext cx="609600" cy="152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519261"/>
              <a:ext cx="457200" cy="152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 rot="5400000">
            <a:off x="8124297" y="5439303"/>
            <a:ext cx="17668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 dirty="0" smtClean="0">
                <a:latin typeface="+mn-lt"/>
                <a:sym typeface="Symbol"/>
              </a:rPr>
              <a:t>2012 </a:t>
            </a:r>
            <a:r>
              <a:rPr lang="en-US" sz="600" dirty="0" err="1" smtClean="0">
                <a:latin typeface="+mn-lt"/>
                <a:sym typeface="Symbol"/>
              </a:rPr>
              <a:t>Truven</a:t>
            </a:r>
            <a:r>
              <a:rPr lang="en-US" sz="600" dirty="0" smtClean="0">
                <a:latin typeface="+mn-lt"/>
                <a:sym typeface="Symbol"/>
              </a:rPr>
              <a:t> Health </a:t>
            </a:r>
            <a:r>
              <a:rPr lang="en-US" sz="600" smtClean="0">
                <a:latin typeface="+mn-lt"/>
                <a:sym typeface="Symbol"/>
              </a:rPr>
              <a:t>Analytics Inc</a:t>
            </a:r>
            <a:r>
              <a:rPr lang="en-US" sz="600" dirty="0" smtClean="0">
                <a:latin typeface="+mn-lt"/>
                <a:sym typeface="Symbol"/>
              </a:rPr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0" r:id="rId3"/>
    <p:sldLayoutId id="2147483650" r:id="rId4"/>
    <p:sldLayoutId id="2147483662" r:id="rId5"/>
    <p:sldLayoutId id="2147483663" r:id="rId6"/>
    <p:sldLayoutId id="2147483652" r:id="rId7"/>
    <p:sldLayoutId id="2147483653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Font typeface="Wingdings" charset="2"/>
        <a:buChar char="§"/>
        <a:defRPr sz="2000" b="0" i="0" kern="120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Font typeface="Wingdings" charset="2"/>
        <a:buChar char="§"/>
        <a:defRPr sz="1800" b="0" i="0" kern="12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Font typeface="Wingdings" charset="2"/>
        <a:buChar char="§"/>
        <a:defRPr sz="1600" b="0" i="0" kern="12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00000"/>
        <a:buFont typeface="Wingdings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Font typeface="Wingdings" charset="2"/>
        <a:buChar char="§"/>
        <a:defRPr sz="1200" b="0" i="0" kern="12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942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prstClr val="white">
                    <a:lumMod val="75000"/>
                  </a:prstClr>
                </a:solidFill>
              </a:ln>
              <a:solidFill>
                <a:srgbClr val="F2F2F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142269"/>
            <a:ext cx="7924800" cy="4801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 descr="tru_logo_4cp_pos_noTM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47" y="6019800"/>
            <a:ext cx="2070244" cy="838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rot="5400000">
            <a:off x="8124297" y="5439303"/>
            <a:ext cx="176687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600" dirty="0" smtClean="0">
                <a:solidFill>
                  <a:srgbClr val="25282A"/>
                </a:solidFill>
                <a:sym typeface="Symbol"/>
              </a:rPr>
              <a:t>2014 Truven Health Analytics Inc.</a:t>
            </a:r>
          </a:p>
        </p:txBody>
      </p:sp>
      <p:pic>
        <p:nvPicPr>
          <p:cNvPr id="18" name="Picture 17" descr="TruvenBars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0"/>
            <a:ext cx="254000" cy="381000"/>
          </a:xfrm>
          <a:prstGeom prst="rect">
            <a:avLst/>
          </a:prstGeom>
        </p:spPr>
      </p:pic>
      <p:sp>
        <p:nvSpPr>
          <p:cNvPr id="19" name="Text Placeholder 2"/>
          <p:cNvSpPr txBox="1">
            <a:spLocks/>
          </p:cNvSpPr>
          <p:nvPr userDrawn="1"/>
        </p:nvSpPr>
        <p:spPr>
          <a:xfrm>
            <a:off x="334327" y="6082922"/>
            <a:ext cx="7924800" cy="900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  <a:defRPr sz="16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charset="2"/>
              <a:buChar char="§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charset="2"/>
              <a:buChar char="§"/>
              <a:defRPr sz="1200" b="0" i="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C55C5"/>
              </a:buClr>
              <a:buFont typeface="Wingdings" charset="2"/>
              <a:buNone/>
            </a:pPr>
            <a:endParaRPr lang="en-US" b="1" dirty="0" smtClean="0">
              <a:solidFill>
                <a:srgbClr val="3C1B66"/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945508" y="63192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C83F8FB-7CB2-FF42-A6BD-01CBCB479351}" type="slidenum">
              <a:rPr lang="en-US" smtClean="0">
                <a:solidFill>
                  <a:srgbClr val="25282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25282A">
                  <a:tint val="75000"/>
                </a:srgb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Font typeface="Wingdings" charset="2"/>
        <a:buChar char="§"/>
        <a:defRPr sz="2000" b="0" i="0" kern="120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Font typeface="Wingdings" charset="2"/>
        <a:buChar char="§"/>
        <a:defRPr sz="1800" b="0" i="0" kern="12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Font typeface="Wingdings" charset="2"/>
        <a:buChar char="§"/>
        <a:defRPr sz="1600" b="0" i="0" kern="12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00000"/>
        <a:buFont typeface="Wingdings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Font typeface="Wingdings" charset="2"/>
        <a:buChar char="§"/>
        <a:defRPr sz="1200" b="0" i="0" kern="12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276600"/>
            <a:ext cx="5410200" cy="6096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Paul Saucier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4114800"/>
            <a:ext cx="6324600" cy="609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b="0" dirty="0" smtClean="0"/>
              <a:t> </a:t>
            </a:r>
            <a:r>
              <a:rPr lang="en-US" sz="1800" dirty="0" smtClean="0"/>
              <a:t>State Approaches to Integrating Care</a:t>
            </a:r>
            <a:endParaRPr lang="en-US" sz="1800" b="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28600" y="4724400"/>
            <a:ext cx="4267200" cy="609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LTQA/NCHC Capitol Hill Forum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April 24,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3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paul.saucier@truvenhealth.com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9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Traditionally, state Medicaid-funded medical systems, long term services and supports (LTSS) systems, and mental health systems have operated on parallel planes, and all 3 of these Medicaid systems have been very separate from Medicare</a:t>
            </a:r>
          </a:p>
          <a:p>
            <a:r>
              <a:rPr lang="en-US" dirty="0" smtClean="0">
                <a:latin typeface="+mj-lt"/>
              </a:rPr>
              <a:t>Increasingly, states are turning to integrated care models to:</a:t>
            </a:r>
          </a:p>
          <a:p>
            <a:pPr lvl="1"/>
            <a:r>
              <a:rPr lang="en-US" dirty="0" smtClean="0">
                <a:latin typeface="+mj-lt"/>
              </a:rPr>
              <a:t>Improve outcomes</a:t>
            </a:r>
          </a:p>
          <a:p>
            <a:pPr lvl="1"/>
            <a:r>
              <a:rPr lang="en-US" dirty="0" smtClean="0">
                <a:latin typeface="+mj-lt"/>
              </a:rPr>
              <a:t>Enhance experience</a:t>
            </a:r>
          </a:p>
          <a:p>
            <a:pPr lvl="1"/>
            <a:r>
              <a:rPr lang="en-US" dirty="0" smtClean="0">
                <a:latin typeface="+mj-lt"/>
              </a:rPr>
              <a:t>Reduce costs</a:t>
            </a:r>
          </a:p>
          <a:p>
            <a:pPr lvl="1"/>
            <a:r>
              <a:rPr lang="en-US" dirty="0" smtClean="0">
                <a:latin typeface="+mj-lt"/>
              </a:rPr>
              <a:t>Streamline administration</a:t>
            </a:r>
          </a:p>
          <a:p>
            <a:r>
              <a:rPr lang="en-US" dirty="0" smtClean="0">
                <a:latin typeface="+mj-lt"/>
              </a:rPr>
              <a:t>In particular, states have moved rapidly to integrate LTSS with medical services in Medicaid-only models and Medicaid-Medicare models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6C81C8-30C7-40FE-93BD-3E6CEA76801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1179513" y="1160060"/>
            <a:ext cx="7381875" cy="4435522"/>
            <a:chOff x="984" y="816"/>
            <a:chExt cx="3768" cy="2256"/>
          </a:xfrm>
        </p:grpSpPr>
        <p:sp>
          <p:nvSpPr>
            <p:cNvPr id="6169" name="AutoShape 3"/>
            <p:cNvSpPr>
              <a:spLocks noChangeAspect="1" noChangeArrowheads="1" noTextEdit="1"/>
            </p:cNvSpPr>
            <p:nvPr/>
          </p:nvSpPr>
          <p:spPr bwMode="auto">
            <a:xfrm>
              <a:off x="984" y="816"/>
              <a:ext cx="3768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05"/>
            <p:cNvGrpSpPr>
              <a:grpSpLocks/>
            </p:cNvGrpSpPr>
            <p:nvPr/>
          </p:nvGrpSpPr>
          <p:grpSpPr bwMode="auto">
            <a:xfrm>
              <a:off x="986" y="843"/>
              <a:ext cx="3739" cy="2165"/>
              <a:chOff x="986" y="843"/>
              <a:chExt cx="3739" cy="2165"/>
            </a:xfrm>
          </p:grpSpPr>
          <p:sp>
            <p:nvSpPr>
              <p:cNvPr id="6171" name="Freeform 5"/>
              <p:cNvSpPr>
                <a:spLocks/>
              </p:cNvSpPr>
              <p:nvPr/>
            </p:nvSpPr>
            <p:spPr bwMode="auto">
              <a:xfrm>
                <a:off x="1182" y="859"/>
                <a:ext cx="475" cy="325"/>
              </a:xfrm>
              <a:custGeom>
                <a:avLst/>
                <a:gdLst>
                  <a:gd name="T0" fmla="*/ 18 w 475"/>
                  <a:gd name="T1" fmla="*/ 71 h 325"/>
                  <a:gd name="T2" fmla="*/ 12 w 475"/>
                  <a:gd name="T3" fmla="*/ 160 h 325"/>
                  <a:gd name="T4" fmla="*/ 23 w 475"/>
                  <a:gd name="T5" fmla="*/ 160 h 325"/>
                  <a:gd name="T6" fmla="*/ 17 w 475"/>
                  <a:gd name="T7" fmla="*/ 180 h 325"/>
                  <a:gd name="T8" fmla="*/ 8 w 475"/>
                  <a:gd name="T9" fmla="*/ 168 h 325"/>
                  <a:gd name="T10" fmla="*/ 0 w 475"/>
                  <a:gd name="T11" fmla="*/ 192 h 325"/>
                  <a:gd name="T12" fmla="*/ 34 w 475"/>
                  <a:gd name="T13" fmla="*/ 209 h 325"/>
                  <a:gd name="T14" fmla="*/ 35 w 475"/>
                  <a:gd name="T15" fmla="*/ 217 h 325"/>
                  <a:gd name="T16" fmla="*/ 44 w 475"/>
                  <a:gd name="T17" fmla="*/ 219 h 325"/>
                  <a:gd name="T18" fmla="*/ 87 w 475"/>
                  <a:gd name="T19" fmla="*/ 285 h 325"/>
                  <a:gd name="T20" fmla="*/ 136 w 475"/>
                  <a:gd name="T21" fmla="*/ 282 h 325"/>
                  <a:gd name="T22" fmla="*/ 171 w 475"/>
                  <a:gd name="T23" fmla="*/ 298 h 325"/>
                  <a:gd name="T24" fmla="*/ 188 w 475"/>
                  <a:gd name="T25" fmla="*/ 295 h 325"/>
                  <a:gd name="T26" fmla="*/ 297 w 475"/>
                  <a:gd name="T27" fmla="*/ 298 h 325"/>
                  <a:gd name="T28" fmla="*/ 421 w 475"/>
                  <a:gd name="T29" fmla="*/ 325 h 325"/>
                  <a:gd name="T30" fmla="*/ 424 w 475"/>
                  <a:gd name="T31" fmla="*/ 289 h 325"/>
                  <a:gd name="T32" fmla="*/ 475 w 475"/>
                  <a:gd name="T33" fmla="*/ 80 h 325"/>
                  <a:gd name="T34" fmla="*/ 147 w 475"/>
                  <a:gd name="T35" fmla="*/ 0 h 325"/>
                  <a:gd name="T36" fmla="*/ 149 w 475"/>
                  <a:gd name="T37" fmla="*/ 61 h 325"/>
                  <a:gd name="T38" fmla="*/ 133 w 475"/>
                  <a:gd name="T39" fmla="*/ 111 h 325"/>
                  <a:gd name="T40" fmla="*/ 130 w 475"/>
                  <a:gd name="T41" fmla="*/ 137 h 325"/>
                  <a:gd name="T42" fmla="*/ 96 w 475"/>
                  <a:gd name="T43" fmla="*/ 146 h 325"/>
                  <a:gd name="T44" fmla="*/ 93 w 475"/>
                  <a:gd name="T45" fmla="*/ 134 h 325"/>
                  <a:gd name="T46" fmla="*/ 122 w 475"/>
                  <a:gd name="T47" fmla="*/ 117 h 325"/>
                  <a:gd name="T48" fmla="*/ 119 w 475"/>
                  <a:gd name="T49" fmla="*/ 103 h 325"/>
                  <a:gd name="T50" fmla="*/ 93 w 475"/>
                  <a:gd name="T51" fmla="*/ 107 h 325"/>
                  <a:gd name="T52" fmla="*/ 113 w 475"/>
                  <a:gd name="T53" fmla="*/ 91 h 325"/>
                  <a:gd name="T54" fmla="*/ 127 w 475"/>
                  <a:gd name="T55" fmla="*/ 80 h 325"/>
                  <a:gd name="T56" fmla="*/ 20 w 475"/>
                  <a:gd name="T57" fmla="*/ 15 h 325"/>
                  <a:gd name="T58" fmla="*/ 12 w 475"/>
                  <a:gd name="T59" fmla="*/ 34 h 325"/>
                  <a:gd name="T60" fmla="*/ 18 w 475"/>
                  <a:gd name="T61" fmla="*/ 71 h 32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75"/>
                  <a:gd name="T94" fmla="*/ 0 h 325"/>
                  <a:gd name="T95" fmla="*/ 475 w 475"/>
                  <a:gd name="T96" fmla="*/ 325 h 32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75" h="325">
                    <a:moveTo>
                      <a:pt x="18" y="71"/>
                    </a:moveTo>
                    <a:lnTo>
                      <a:pt x="12" y="160"/>
                    </a:lnTo>
                    <a:lnTo>
                      <a:pt x="23" y="160"/>
                    </a:lnTo>
                    <a:lnTo>
                      <a:pt x="17" y="180"/>
                    </a:lnTo>
                    <a:lnTo>
                      <a:pt x="8" y="168"/>
                    </a:lnTo>
                    <a:lnTo>
                      <a:pt x="0" y="192"/>
                    </a:lnTo>
                    <a:lnTo>
                      <a:pt x="34" y="209"/>
                    </a:lnTo>
                    <a:lnTo>
                      <a:pt x="35" y="217"/>
                    </a:lnTo>
                    <a:lnTo>
                      <a:pt x="44" y="219"/>
                    </a:lnTo>
                    <a:lnTo>
                      <a:pt x="87" y="285"/>
                    </a:lnTo>
                    <a:lnTo>
                      <a:pt x="136" y="282"/>
                    </a:lnTo>
                    <a:lnTo>
                      <a:pt x="171" y="298"/>
                    </a:lnTo>
                    <a:lnTo>
                      <a:pt x="188" y="295"/>
                    </a:lnTo>
                    <a:lnTo>
                      <a:pt x="297" y="298"/>
                    </a:lnTo>
                    <a:lnTo>
                      <a:pt x="421" y="325"/>
                    </a:lnTo>
                    <a:lnTo>
                      <a:pt x="424" y="289"/>
                    </a:lnTo>
                    <a:lnTo>
                      <a:pt x="475" y="80"/>
                    </a:lnTo>
                    <a:lnTo>
                      <a:pt x="147" y="0"/>
                    </a:lnTo>
                    <a:lnTo>
                      <a:pt x="149" y="61"/>
                    </a:lnTo>
                    <a:lnTo>
                      <a:pt x="133" y="111"/>
                    </a:lnTo>
                    <a:lnTo>
                      <a:pt x="130" y="137"/>
                    </a:lnTo>
                    <a:lnTo>
                      <a:pt x="96" y="146"/>
                    </a:lnTo>
                    <a:lnTo>
                      <a:pt x="93" y="134"/>
                    </a:lnTo>
                    <a:lnTo>
                      <a:pt x="122" y="117"/>
                    </a:lnTo>
                    <a:lnTo>
                      <a:pt x="119" y="103"/>
                    </a:lnTo>
                    <a:lnTo>
                      <a:pt x="93" y="107"/>
                    </a:lnTo>
                    <a:lnTo>
                      <a:pt x="113" y="91"/>
                    </a:lnTo>
                    <a:lnTo>
                      <a:pt x="127" y="80"/>
                    </a:lnTo>
                    <a:lnTo>
                      <a:pt x="20" y="15"/>
                    </a:lnTo>
                    <a:lnTo>
                      <a:pt x="12" y="34"/>
                    </a:lnTo>
                    <a:lnTo>
                      <a:pt x="18" y="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2" name="Freeform 6"/>
              <p:cNvSpPr>
                <a:spLocks/>
              </p:cNvSpPr>
              <p:nvPr/>
            </p:nvSpPr>
            <p:spPr bwMode="auto">
              <a:xfrm>
                <a:off x="1295" y="880"/>
                <a:ext cx="24" cy="20"/>
              </a:xfrm>
              <a:custGeom>
                <a:avLst/>
                <a:gdLst>
                  <a:gd name="T0" fmla="*/ 0 w 24"/>
                  <a:gd name="T1" fmla="*/ 9 h 20"/>
                  <a:gd name="T2" fmla="*/ 19 w 24"/>
                  <a:gd name="T3" fmla="*/ 0 h 20"/>
                  <a:gd name="T4" fmla="*/ 24 w 24"/>
                  <a:gd name="T5" fmla="*/ 9 h 20"/>
                  <a:gd name="T6" fmla="*/ 20 w 24"/>
                  <a:gd name="T7" fmla="*/ 20 h 20"/>
                  <a:gd name="T8" fmla="*/ 0 w 24"/>
                  <a:gd name="T9" fmla="*/ 9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0"/>
                  <a:gd name="T17" fmla="*/ 24 w 24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0">
                    <a:moveTo>
                      <a:pt x="0" y="9"/>
                    </a:moveTo>
                    <a:lnTo>
                      <a:pt x="19" y="0"/>
                    </a:lnTo>
                    <a:lnTo>
                      <a:pt x="24" y="9"/>
                    </a:lnTo>
                    <a:lnTo>
                      <a:pt x="20" y="2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3" name="Freeform 7"/>
              <p:cNvSpPr>
                <a:spLocks/>
              </p:cNvSpPr>
              <p:nvPr/>
            </p:nvSpPr>
            <p:spPr bwMode="auto">
              <a:xfrm>
                <a:off x="1623" y="1547"/>
                <a:ext cx="406" cy="473"/>
              </a:xfrm>
              <a:custGeom>
                <a:avLst/>
                <a:gdLst>
                  <a:gd name="T0" fmla="*/ 87 w 406"/>
                  <a:gd name="T1" fmla="*/ 0 h 473"/>
                  <a:gd name="T2" fmla="*/ 285 w 406"/>
                  <a:gd name="T3" fmla="*/ 34 h 473"/>
                  <a:gd name="T4" fmla="*/ 270 w 406"/>
                  <a:gd name="T5" fmla="*/ 117 h 473"/>
                  <a:gd name="T6" fmla="*/ 406 w 406"/>
                  <a:gd name="T7" fmla="*/ 138 h 473"/>
                  <a:gd name="T8" fmla="*/ 353 w 406"/>
                  <a:gd name="T9" fmla="*/ 473 h 473"/>
                  <a:gd name="T10" fmla="*/ 0 w 406"/>
                  <a:gd name="T11" fmla="*/ 417 h 473"/>
                  <a:gd name="T12" fmla="*/ 87 w 406"/>
                  <a:gd name="T13" fmla="*/ 0 h 4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6"/>
                  <a:gd name="T22" fmla="*/ 0 h 473"/>
                  <a:gd name="T23" fmla="*/ 406 w 406"/>
                  <a:gd name="T24" fmla="*/ 473 h 47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6" h="473">
                    <a:moveTo>
                      <a:pt x="87" y="0"/>
                    </a:moveTo>
                    <a:lnTo>
                      <a:pt x="285" y="34"/>
                    </a:lnTo>
                    <a:lnTo>
                      <a:pt x="270" y="117"/>
                    </a:lnTo>
                    <a:lnTo>
                      <a:pt x="406" y="138"/>
                    </a:lnTo>
                    <a:lnTo>
                      <a:pt x="353" y="473"/>
                    </a:lnTo>
                    <a:lnTo>
                      <a:pt x="0" y="417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4" name="Freeform 8"/>
              <p:cNvSpPr>
                <a:spLocks/>
              </p:cNvSpPr>
              <p:nvPr/>
            </p:nvSpPr>
            <p:spPr bwMode="auto">
              <a:xfrm>
                <a:off x="1060" y="1057"/>
                <a:ext cx="567" cy="453"/>
              </a:xfrm>
              <a:custGeom>
                <a:avLst/>
                <a:gdLst>
                  <a:gd name="T0" fmla="*/ 0 w 567"/>
                  <a:gd name="T1" fmla="*/ 338 h 453"/>
                  <a:gd name="T2" fmla="*/ 25 w 567"/>
                  <a:gd name="T3" fmla="*/ 223 h 453"/>
                  <a:gd name="T4" fmla="*/ 53 w 567"/>
                  <a:gd name="T5" fmla="*/ 190 h 453"/>
                  <a:gd name="T6" fmla="*/ 122 w 567"/>
                  <a:gd name="T7" fmla="*/ 0 h 453"/>
                  <a:gd name="T8" fmla="*/ 159 w 567"/>
                  <a:gd name="T9" fmla="*/ 9 h 453"/>
                  <a:gd name="T10" fmla="*/ 160 w 567"/>
                  <a:gd name="T11" fmla="*/ 18 h 453"/>
                  <a:gd name="T12" fmla="*/ 169 w 567"/>
                  <a:gd name="T13" fmla="*/ 19 h 453"/>
                  <a:gd name="T14" fmla="*/ 212 w 567"/>
                  <a:gd name="T15" fmla="*/ 85 h 453"/>
                  <a:gd name="T16" fmla="*/ 261 w 567"/>
                  <a:gd name="T17" fmla="*/ 82 h 453"/>
                  <a:gd name="T18" fmla="*/ 297 w 567"/>
                  <a:gd name="T19" fmla="*/ 98 h 453"/>
                  <a:gd name="T20" fmla="*/ 313 w 567"/>
                  <a:gd name="T21" fmla="*/ 96 h 453"/>
                  <a:gd name="T22" fmla="*/ 423 w 567"/>
                  <a:gd name="T23" fmla="*/ 98 h 453"/>
                  <a:gd name="T24" fmla="*/ 547 w 567"/>
                  <a:gd name="T25" fmla="*/ 126 h 453"/>
                  <a:gd name="T26" fmla="*/ 553 w 567"/>
                  <a:gd name="T27" fmla="*/ 140 h 453"/>
                  <a:gd name="T28" fmla="*/ 567 w 567"/>
                  <a:gd name="T29" fmla="*/ 160 h 453"/>
                  <a:gd name="T30" fmla="*/ 525 w 567"/>
                  <a:gd name="T31" fmla="*/ 223 h 453"/>
                  <a:gd name="T32" fmla="*/ 499 w 567"/>
                  <a:gd name="T33" fmla="*/ 245 h 453"/>
                  <a:gd name="T34" fmla="*/ 495 w 567"/>
                  <a:gd name="T35" fmla="*/ 262 h 453"/>
                  <a:gd name="T36" fmla="*/ 511 w 567"/>
                  <a:gd name="T37" fmla="*/ 278 h 453"/>
                  <a:gd name="T38" fmla="*/ 493 w 567"/>
                  <a:gd name="T39" fmla="*/ 317 h 453"/>
                  <a:gd name="T40" fmla="*/ 459 w 567"/>
                  <a:gd name="T41" fmla="*/ 453 h 453"/>
                  <a:gd name="T42" fmla="*/ 267 w 567"/>
                  <a:gd name="T43" fmla="*/ 409 h 453"/>
                  <a:gd name="T44" fmla="*/ 0 w 567"/>
                  <a:gd name="T45" fmla="*/ 338 h 45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67"/>
                  <a:gd name="T70" fmla="*/ 0 h 453"/>
                  <a:gd name="T71" fmla="*/ 567 w 567"/>
                  <a:gd name="T72" fmla="*/ 453 h 45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67" h="453">
                    <a:moveTo>
                      <a:pt x="0" y="338"/>
                    </a:moveTo>
                    <a:lnTo>
                      <a:pt x="25" y="223"/>
                    </a:lnTo>
                    <a:lnTo>
                      <a:pt x="53" y="190"/>
                    </a:lnTo>
                    <a:lnTo>
                      <a:pt x="122" y="0"/>
                    </a:lnTo>
                    <a:lnTo>
                      <a:pt x="159" y="9"/>
                    </a:lnTo>
                    <a:lnTo>
                      <a:pt x="160" y="18"/>
                    </a:lnTo>
                    <a:lnTo>
                      <a:pt x="169" y="19"/>
                    </a:lnTo>
                    <a:lnTo>
                      <a:pt x="212" y="85"/>
                    </a:lnTo>
                    <a:lnTo>
                      <a:pt x="261" y="82"/>
                    </a:lnTo>
                    <a:lnTo>
                      <a:pt x="297" y="98"/>
                    </a:lnTo>
                    <a:lnTo>
                      <a:pt x="313" y="96"/>
                    </a:lnTo>
                    <a:lnTo>
                      <a:pt x="423" y="98"/>
                    </a:lnTo>
                    <a:lnTo>
                      <a:pt x="547" y="126"/>
                    </a:lnTo>
                    <a:lnTo>
                      <a:pt x="553" y="140"/>
                    </a:lnTo>
                    <a:lnTo>
                      <a:pt x="567" y="160"/>
                    </a:lnTo>
                    <a:lnTo>
                      <a:pt x="525" y="223"/>
                    </a:lnTo>
                    <a:lnTo>
                      <a:pt x="499" y="245"/>
                    </a:lnTo>
                    <a:lnTo>
                      <a:pt x="495" y="262"/>
                    </a:lnTo>
                    <a:lnTo>
                      <a:pt x="511" y="278"/>
                    </a:lnTo>
                    <a:lnTo>
                      <a:pt x="493" y="317"/>
                    </a:lnTo>
                    <a:lnTo>
                      <a:pt x="459" y="453"/>
                    </a:lnTo>
                    <a:lnTo>
                      <a:pt x="267" y="409"/>
                    </a:lnTo>
                    <a:lnTo>
                      <a:pt x="0" y="3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5" name="Freeform 9"/>
              <p:cNvSpPr>
                <a:spLocks/>
              </p:cNvSpPr>
              <p:nvPr/>
            </p:nvSpPr>
            <p:spPr bwMode="auto">
              <a:xfrm>
                <a:off x="1001" y="1394"/>
                <a:ext cx="568" cy="902"/>
              </a:xfrm>
              <a:custGeom>
                <a:avLst/>
                <a:gdLst>
                  <a:gd name="T0" fmla="*/ 20 w 568"/>
                  <a:gd name="T1" fmla="*/ 184 h 902"/>
                  <a:gd name="T2" fmla="*/ 3 w 568"/>
                  <a:gd name="T3" fmla="*/ 254 h 902"/>
                  <a:gd name="T4" fmla="*/ 59 w 568"/>
                  <a:gd name="T5" fmla="*/ 366 h 902"/>
                  <a:gd name="T6" fmla="*/ 68 w 568"/>
                  <a:gd name="T7" fmla="*/ 359 h 902"/>
                  <a:gd name="T8" fmla="*/ 85 w 568"/>
                  <a:gd name="T9" fmla="*/ 407 h 902"/>
                  <a:gd name="T10" fmla="*/ 59 w 568"/>
                  <a:gd name="T11" fmla="*/ 373 h 902"/>
                  <a:gd name="T12" fmla="*/ 52 w 568"/>
                  <a:gd name="T13" fmla="*/ 425 h 902"/>
                  <a:gd name="T14" fmla="*/ 82 w 568"/>
                  <a:gd name="T15" fmla="*/ 458 h 902"/>
                  <a:gd name="T16" fmla="*/ 63 w 568"/>
                  <a:gd name="T17" fmla="*/ 502 h 902"/>
                  <a:gd name="T18" fmla="*/ 122 w 568"/>
                  <a:gd name="T19" fmla="*/ 622 h 902"/>
                  <a:gd name="T20" fmla="*/ 108 w 568"/>
                  <a:gd name="T21" fmla="*/ 665 h 902"/>
                  <a:gd name="T22" fmla="*/ 187 w 568"/>
                  <a:gd name="T23" fmla="*/ 700 h 902"/>
                  <a:gd name="T24" fmla="*/ 216 w 568"/>
                  <a:gd name="T25" fmla="*/ 735 h 902"/>
                  <a:gd name="T26" fmla="*/ 248 w 568"/>
                  <a:gd name="T27" fmla="*/ 747 h 902"/>
                  <a:gd name="T28" fmla="*/ 249 w 568"/>
                  <a:gd name="T29" fmla="*/ 769 h 902"/>
                  <a:gd name="T30" fmla="*/ 270 w 568"/>
                  <a:gd name="T31" fmla="*/ 773 h 902"/>
                  <a:gd name="T32" fmla="*/ 316 w 568"/>
                  <a:gd name="T33" fmla="*/ 843 h 902"/>
                  <a:gd name="T34" fmla="*/ 316 w 568"/>
                  <a:gd name="T35" fmla="*/ 891 h 902"/>
                  <a:gd name="T36" fmla="*/ 518 w 568"/>
                  <a:gd name="T37" fmla="*/ 902 h 902"/>
                  <a:gd name="T38" fmla="*/ 506 w 568"/>
                  <a:gd name="T39" fmla="*/ 881 h 902"/>
                  <a:gd name="T40" fmla="*/ 511 w 568"/>
                  <a:gd name="T41" fmla="*/ 853 h 902"/>
                  <a:gd name="T42" fmla="*/ 544 w 568"/>
                  <a:gd name="T43" fmla="*/ 803 h 902"/>
                  <a:gd name="T44" fmla="*/ 568 w 568"/>
                  <a:gd name="T45" fmla="*/ 790 h 902"/>
                  <a:gd name="T46" fmla="*/ 554 w 568"/>
                  <a:gd name="T47" fmla="*/ 772 h 902"/>
                  <a:gd name="T48" fmla="*/ 544 w 568"/>
                  <a:gd name="T49" fmla="*/ 723 h 902"/>
                  <a:gd name="T50" fmla="*/ 255 w 568"/>
                  <a:gd name="T51" fmla="*/ 310 h 902"/>
                  <a:gd name="T52" fmla="*/ 322 w 568"/>
                  <a:gd name="T53" fmla="*/ 70 h 902"/>
                  <a:gd name="T54" fmla="*/ 55 w 568"/>
                  <a:gd name="T55" fmla="*/ 0 h 902"/>
                  <a:gd name="T56" fmla="*/ 48 w 568"/>
                  <a:gd name="T57" fmla="*/ 15 h 902"/>
                  <a:gd name="T58" fmla="*/ 0 w 568"/>
                  <a:gd name="T59" fmla="*/ 121 h 902"/>
                  <a:gd name="T60" fmla="*/ 20 w 568"/>
                  <a:gd name="T61" fmla="*/ 184 h 90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68"/>
                  <a:gd name="T94" fmla="*/ 0 h 902"/>
                  <a:gd name="T95" fmla="*/ 568 w 568"/>
                  <a:gd name="T96" fmla="*/ 902 h 90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68" h="902">
                    <a:moveTo>
                      <a:pt x="20" y="184"/>
                    </a:moveTo>
                    <a:lnTo>
                      <a:pt x="3" y="254"/>
                    </a:lnTo>
                    <a:lnTo>
                      <a:pt x="59" y="366"/>
                    </a:lnTo>
                    <a:lnTo>
                      <a:pt x="68" y="359"/>
                    </a:lnTo>
                    <a:lnTo>
                      <a:pt x="85" y="407"/>
                    </a:lnTo>
                    <a:lnTo>
                      <a:pt x="59" y="373"/>
                    </a:lnTo>
                    <a:lnTo>
                      <a:pt x="52" y="425"/>
                    </a:lnTo>
                    <a:lnTo>
                      <a:pt x="82" y="458"/>
                    </a:lnTo>
                    <a:lnTo>
                      <a:pt x="63" y="502"/>
                    </a:lnTo>
                    <a:lnTo>
                      <a:pt x="122" y="622"/>
                    </a:lnTo>
                    <a:lnTo>
                      <a:pt x="108" y="665"/>
                    </a:lnTo>
                    <a:lnTo>
                      <a:pt x="187" y="700"/>
                    </a:lnTo>
                    <a:lnTo>
                      <a:pt x="216" y="735"/>
                    </a:lnTo>
                    <a:lnTo>
                      <a:pt x="248" y="747"/>
                    </a:lnTo>
                    <a:lnTo>
                      <a:pt x="249" y="769"/>
                    </a:lnTo>
                    <a:lnTo>
                      <a:pt x="270" y="773"/>
                    </a:lnTo>
                    <a:lnTo>
                      <a:pt x="316" y="843"/>
                    </a:lnTo>
                    <a:lnTo>
                      <a:pt x="316" y="891"/>
                    </a:lnTo>
                    <a:lnTo>
                      <a:pt x="518" y="902"/>
                    </a:lnTo>
                    <a:lnTo>
                      <a:pt x="506" y="881"/>
                    </a:lnTo>
                    <a:lnTo>
                      <a:pt x="511" y="853"/>
                    </a:lnTo>
                    <a:lnTo>
                      <a:pt x="544" y="803"/>
                    </a:lnTo>
                    <a:lnTo>
                      <a:pt x="568" y="790"/>
                    </a:lnTo>
                    <a:lnTo>
                      <a:pt x="554" y="772"/>
                    </a:lnTo>
                    <a:lnTo>
                      <a:pt x="544" y="723"/>
                    </a:lnTo>
                    <a:lnTo>
                      <a:pt x="255" y="310"/>
                    </a:lnTo>
                    <a:lnTo>
                      <a:pt x="322" y="70"/>
                    </a:lnTo>
                    <a:lnTo>
                      <a:pt x="55" y="0"/>
                    </a:lnTo>
                    <a:lnTo>
                      <a:pt x="48" y="15"/>
                    </a:lnTo>
                    <a:lnTo>
                      <a:pt x="0" y="121"/>
                    </a:lnTo>
                    <a:lnTo>
                      <a:pt x="20" y="1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6" name="Freeform 10"/>
              <p:cNvSpPr>
                <a:spLocks/>
              </p:cNvSpPr>
              <p:nvPr/>
            </p:nvSpPr>
            <p:spPr bwMode="auto">
              <a:xfrm>
                <a:off x="1256" y="1464"/>
                <a:ext cx="455" cy="655"/>
              </a:xfrm>
              <a:custGeom>
                <a:avLst/>
                <a:gdLst>
                  <a:gd name="T0" fmla="*/ 0 w 455"/>
                  <a:gd name="T1" fmla="*/ 241 h 655"/>
                  <a:gd name="T2" fmla="*/ 289 w 455"/>
                  <a:gd name="T3" fmla="*/ 655 h 655"/>
                  <a:gd name="T4" fmla="*/ 301 w 455"/>
                  <a:gd name="T5" fmla="*/ 567 h 655"/>
                  <a:gd name="T6" fmla="*/ 316 w 455"/>
                  <a:gd name="T7" fmla="*/ 562 h 655"/>
                  <a:gd name="T8" fmla="*/ 344 w 455"/>
                  <a:gd name="T9" fmla="*/ 578 h 655"/>
                  <a:gd name="T10" fmla="*/ 368 w 455"/>
                  <a:gd name="T11" fmla="*/ 499 h 655"/>
                  <a:gd name="T12" fmla="*/ 455 w 455"/>
                  <a:gd name="T13" fmla="*/ 84 h 655"/>
                  <a:gd name="T14" fmla="*/ 261 w 455"/>
                  <a:gd name="T15" fmla="*/ 44 h 655"/>
                  <a:gd name="T16" fmla="*/ 67 w 455"/>
                  <a:gd name="T17" fmla="*/ 0 h 655"/>
                  <a:gd name="T18" fmla="*/ 0 w 455"/>
                  <a:gd name="T19" fmla="*/ 241 h 6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5"/>
                  <a:gd name="T31" fmla="*/ 0 h 655"/>
                  <a:gd name="T32" fmla="*/ 455 w 455"/>
                  <a:gd name="T33" fmla="*/ 655 h 65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5" h="655">
                    <a:moveTo>
                      <a:pt x="0" y="241"/>
                    </a:moveTo>
                    <a:lnTo>
                      <a:pt x="289" y="655"/>
                    </a:lnTo>
                    <a:lnTo>
                      <a:pt x="301" y="567"/>
                    </a:lnTo>
                    <a:lnTo>
                      <a:pt x="316" y="562"/>
                    </a:lnTo>
                    <a:lnTo>
                      <a:pt x="344" y="578"/>
                    </a:lnTo>
                    <a:lnTo>
                      <a:pt x="368" y="499"/>
                    </a:lnTo>
                    <a:lnTo>
                      <a:pt x="455" y="84"/>
                    </a:lnTo>
                    <a:lnTo>
                      <a:pt x="261" y="44"/>
                    </a:lnTo>
                    <a:lnTo>
                      <a:pt x="67" y="0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7" name="Freeform 11"/>
              <p:cNvSpPr>
                <a:spLocks/>
              </p:cNvSpPr>
              <p:nvPr/>
            </p:nvSpPr>
            <p:spPr bwMode="auto">
              <a:xfrm>
                <a:off x="1515" y="937"/>
                <a:ext cx="431" cy="643"/>
              </a:xfrm>
              <a:custGeom>
                <a:avLst/>
                <a:gdLst>
                  <a:gd name="T0" fmla="*/ 0 w 431"/>
                  <a:gd name="T1" fmla="*/ 570 h 643"/>
                  <a:gd name="T2" fmla="*/ 35 w 431"/>
                  <a:gd name="T3" fmla="*/ 435 h 643"/>
                  <a:gd name="T4" fmla="*/ 53 w 431"/>
                  <a:gd name="T5" fmla="*/ 396 h 643"/>
                  <a:gd name="T6" fmla="*/ 36 w 431"/>
                  <a:gd name="T7" fmla="*/ 379 h 643"/>
                  <a:gd name="T8" fmla="*/ 40 w 431"/>
                  <a:gd name="T9" fmla="*/ 363 h 643"/>
                  <a:gd name="T10" fmla="*/ 67 w 431"/>
                  <a:gd name="T11" fmla="*/ 341 h 643"/>
                  <a:gd name="T12" fmla="*/ 110 w 431"/>
                  <a:gd name="T13" fmla="*/ 278 h 643"/>
                  <a:gd name="T14" fmla="*/ 95 w 431"/>
                  <a:gd name="T15" fmla="*/ 258 h 643"/>
                  <a:gd name="T16" fmla="*/ 89 w 431"/>
                  <a:gd name="T17" fmla="*/ 244 h 643"/>
                  <a:gd name="T18" fmla="*/ 92 w 431"/>
                  <a:gd name="T19" fmla="*/ 209 h 643"/>
                  <a:gd name="T20" fmla="*/ 144 w 431"/>
                  <a:gd name="T21" fmla="*/ 0 h 643"/>
                  <a:gd name="T22" fmla="*/ 200 w 431"/>
                  <a:gd name="T23" fmla="*/ 11 h 643"/>
                  <a:gd name="T24" fmla="*/ 181 w 431"/>
                  <a:gd name="T25" fmla="*/ 93 h 643"/>
                  <a:gd name="T26" fmla="*/ 194 w 431"/>
                  <a:gd name="T27" fmla="*/ 122 h 643"/>
                  <a:gd name="T28" fmla="*/ 195 w 431"/>
                  <a:gd name="T29" fmla="*/ 140 h 643"/>
                  <a:gd name="T30" fmla="*/ 189 w 431"/>
                  <a:gd name="T31" fmla="*/ 144 h 643"/>
                  <a:gd name="T32" fmla="*/ 210 w 431"/>
                  <a:gd name="T33" fmla="*/ 162 h 643"/>
                  <a:gd name="T34" fmla="*/ 232 w 431"/>
                  <a:gd name="T35" fmla="*/ 215 h 643"/>
                  <a:gd name="T36" fmla="*/ 240 w 431"/>
                  <a:gd name="T37" fmla="*/ 261 h 643"/>
                  <a:gd name="T38" fmla="*/ 244 w 431"/>
                  <a:gd name="T39" fmla="*/ 287 h 643"/>
                  <a:gd name="T40" fmla="*/ 228 w 431"/>
                  <a:gd name="T41" fmla="*/ 310 h 643"/>
                  <a:gd name="T42" fmla="*/ 239 w 431"/>
                  <a:gd name="T43" fmla="*/ 321 h 643"/>
                  <a:gd name="T44" fmla="*/ 269 w 431"/>
                  <a:gd name="T45" fmla="*/ 305 h 643"/>
                  <a:gd name="T46" fmla="*/ 289 w 431"/>
                  <a:gd name="T47" fmla="*/ 388 h 643"/>
                  <a:gd name="T48" fmla="*/ 303 w 431"/>
                  <a:gd name="T49" fmla="*/ 391 h 643"/>
                  <a:gd name="T50" fmla="*/ 305 w 431"/>
                  <a:gd name="T51" fmla="*/ 415 h 643"/>
                  <a:gd name="T52" fmla="*/ 344 w 431"/>
                  <a:gd name="T53" fmla="*/ 425 h 643"/>
                  <a:gd name="T54" fmla="*/ 404 w 431"/>
                  <a:gd name="T55" fmla="*/ 426 h 643"/>
                  <a:gd name="T56" fmla="*/ 431 w 431"/>
                  <a:gd name="T57" fmla="*/ 437 h 643"/>
                  <a:gd name="T58" fmla="*/ 393 w 431"/>
                  <a:gd name="T59" fmla="*/ 643 h 643"/>
                  <a:gd name="T60" fmla="*/ 195 w 431"/>
                  <a:gd name="T61" fmla="*/ 609 h 643"/>
                  <a:gd name="T62" fmla="*/ 0 w 431"/>
                  <a:gd name="T63" fmla="*/ 570 h 64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31"/>
                  <a:gd name="T97" fmla="*/ 0 h 643"/>
                  <a:gd name="T98" fmla="*/ 431 w 431"/>
                  <a:gd name="T99" fmla="*/ 643 h 64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31" h="643">
                    <a:moveTo>
                      <a:pt x="0" y="570"/>
                    </a:moveTo>
                    <a:lnTo>
                      <a:pt x="35" y="435"/>
                    </a:lnTo>
                    <a:lnTo>
                      <a:pt x="53" y="396"/>
                    </a:lnTo>
                    <a:lnTo>
                      <a:pt x="36" y="379"/>
                    </a:lnTo>
                    <a:lnTo>
                      <a:pt x="40" y="363"/>
                    </a:lnTo>
                    <a:lnTo>
                      <a:pt x="67" y="341"/>
                    </a:lnTo>
                    <a:lnTo>
                      <a:pt x="110" y="278"/>
                    </a:lnTo>
                    <a:lnTo>
                      <a:pt x="95" y="258"/>
                    </a:lnTo>
                    <a:lnTo>
                      <a:pt x="89" y="244"/>
                    </a:lnTo>
                    <a:lnTo>
                      <a:pt x="92" y="209"/>
                    </a:lnTo>
                    <a:lnTo>
                      <a:pt x="144" y="0"/>
                    </a:lnTo>
                    <a:lnTo>
                      <a:pt x="200" y="11"/>
                    </a:lnTo>
                    <a:lnTo>
                      <a:pt x="181" y="93"/>
                    </a:lnTo>
                    <a:lnTo>
                      <a:pt x="194" y="122"/>
                    </a:lnTo>
                    <a:lnTo>
                      <a:pt x="195" y="140"/>
                    </a:lnTo>
                    <a:lnTo>
                      <a:pt x="189" y="144"/>
                    </a:lnTo>
                    <a:lnTo>
                      <a:pt x="210" y="162"/>
                    </a:lnTo>
                    <a:lnTo>
                      <a:pt x="232" y="215"/>
                    </a:lnTo>
                    <a:lnTo>
                      <a:pt x="240" y="261"/>
                    </a:lnTo>
                    <a:lnTo>
                      <a:pt x="244" y="287"/>
                    </a:lnTo>
                    <a:lnTo>
                      <a:pt x="228" y="310"/>
                    </a:lnTo>
                    <a:lnTo>
                      <a:pt x="239" y="321"/>
                    </a:lnTo>
                    <a:lnTo>
                      <a:pt x="269" y="305"/>
                    </a:lnTo>
                    <a:lnTo>
                      <a:pt x="289" y="388"/>
                    </a:lnTo>
                    <a:lnTo>
                      <a:pt x="303" y="391"/>
                    </a:lnTo>
                    <a:lnTo>
                      <a:pt x="305" y="415"/>
                    </a:lnTo>
                    <a:lnTo>
                      <a:pt x="344" y="425"/>
                    </a:lnTo>
                    <a:lnTo>
                      <a:pt x="404" y="426"/>
                    </a:lnTo>
                    <a:lnTo>
                      <a:pt x="431" y="437"/>
                    </a:lnTo>
                    <a:lnTo>
                      <a:pt x="393" y="643"/>
                    </a:lnTo>
                    <a:lnTo>
                      <a:pt x="195" y="609"/>
                    </a:lnTo>
                    <a:lnTo>
                      <a:pt x="0" y="5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8" name="Freeform 12"/>
              <p:cNvSpPr>
                <a:spLocks/>
              </p:cNvSpPr>
              <p:nvPr/>
            </p:nvSpPr>
            <p:spPr bwMode="auto">
              <a:xfrm>
                <a:off x="1696" y="950"/>
                <a:ext cx="729" cy="432"/>
              </a:xfrm>
              <a:custGeom>
                <a:avLst/>
                <a:gdLst>
                  <a:gd name="T0" fmla="*/ 13 w 729"/>
                  <a:gd name="T1" fmla="*/ 110 h 432"/>
                  <a:gd name="T2" fmla="*/ 14 w 729"/>
                  <a:gd name="T3" fmla="*/ 128 h 432"/>
                  <a:gd name="T4" fmla="*/ 8 w 729"/>
                  <a:gd name="T5" fmla="*/ 131 h 432"/>
                  <a:gd name="T6" fmla="*/ 29 w 729"/>
                  <a:gd name="T7" fmla="*/ 150 h 432"/>
                  <a:gd name="T8" fmla="*/ 51 w 729"/>
                  <a:gd name="T9" fmla="*/ 202 h 432"/>
                  <a:gd name="T10" fmla="*/ 59 w 729"/>
                  <a:gd name="T11" fmla="*/ 248 h 432"/>
                  <a:gd name="T12" fmla="*/ 62 w 729"/>
                  <a:gd name="T13" fmla="*/ 273 h 432"/>
                  <a:gd name="T14" fmla="*/ 46 w 729"/>
                  <a:gd name="T15" fmla="*/ 297 h 432"/>
                  <a:gd name="T16" fmla="*/ 58 w 729"/>
                  <a:gd name="T17" fmla="*/ 308 h 432"/>
                  <a:gd name="T18" fmla="*/ 87 w 729"/>
                  <a:gd name="T19" fmla="*/ 292 h 432"/>
                  <a:gd name="T20" fmla="*/ 107 w 729"/>
                  <a:gd name="T21" fmla="*/ 374 h 432"/>
                  <a:gd name="T22" fmla="*/ 121 w 729"/>
                  <a:gd name="T23" fmla="*/ 377 h 432"/>
                  <a:gd name="T24" fmla="*/ 123 w 729"/>
                  <a:gd name="T25" fmla="*/ 401 h 432"/>
                  <a:gd name="T26" fmla="*/ 133 w 729"/>
                  <a:gd name="T27" fmla="*/ 413 h 432"/>
                  <a:gd name="T28" fmla="*/ 162 w 729"/>
                  <a:gd name="T29" fmla="*/ 411 h 432"/>
                  <a:gd name="T30" fmla="*/ 221 w 729"/>
                  <a:gd name="T31" fmla="*/ 412 h 432"/>
                  <a:gd name="T32" fmla="*/ 247 w 729"/>
                  <a:gd name="T33" fmla="*/ 423 h 432"/>
                  <a:gd name="T34" fmla="*/ 254 w 729"/>
                  <a:gd name="T35" fmla="*/ 380 h 432"/>
                  <a:gd name="T36" fmla="*/ 453 w 729"/>
                  <a:gd name="T37" fmla="*/ 408 h 432"/>
                  <a:gd name="T38" fmla="*/ 696 w 729"/>
                  <a:gd name="T39" fmla="*/ 432 h 432"/>
                  <a:gd name="T40" fmla="*/ 704 w 729"/>
                  <a:gd name="T41" fmla="*/ 354 h 432"/>
                  <a:gd name="T42" fmla="*/ 729 w 729"/>
                  <a:gd name="T43" fmla="*/ 101 h 432"/>
                  <a:gd name="T44" fmla="*/ 406 w 729"/>
                  <a:gd name="T45" fmla="*/ 66 h 432"/>
                  <a:gd name="T46" fmla="*/ 246 w 729"/>
                  <a:gd name="T47" fmla="*/ 42 h 432"/>
                  <a:gd name="T48" fmla="*/ 19 w 729"/>
                  <a:gd name="T49" fmla="*/ 0 h 432"/>
                  <a:gd name="T50" fmla="*/ 0 w 729"/>
                  <a:gd name="T51" fmla="*/ 82 h 432"/>
                  <a:gd name="T52" fmla="*/ 13 w 729"/>
                  <a:gd name="T53" fmla="*/ 110 h 4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29"/>
                  <a:gd name="T82" fmla="*/ 0 h 432"/>
                  <a:gd name="T83" fmla="*/ 729 w 729"/>
                  <a:gd name="T84" fmla="*/ 432 h 43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29" h="432">
                    <a:moveTo>
                      <a:pt x="13" y="110"/>
                    </a:moveTo>
                    <a:lnTo>
                      <a:pt x="14" y="128"/>
                    </a:lnTo>
                    <a:lnTo>
                      <a:pt x="8" y="131"/>
                    </a:lnTo>
                    <a:lnTo>
                      <a:pt x="29" y="150"/>
                    </a:lnTo>
                    <a:lnTo>
                      <a:pt x="51" y="202"/>
                    </a:lnTo>
                    <a:lnTo>
                      <a:pt x="59" y="248"/>
                    </a:lnTo>
                    <a:lnTo>
                      <a:pt x="62" y="273"/>
                    </a:lnTo>
                    <a:lnTo>
                      <a:pt x="46" y="297"/>
                    </a:lnTo>
                    <a:lnTo>
                      <a:pt x="58" y="308"/>
                    </a:lnTo>
                    <a:lnTo>
                      <a:pt x="87" y="292"/>
                    </a:lnTo>
                    <a:lnTo>
                      <a:pt x="107" y="374"/>
                    </a:lnTo>
                    <a:lnTo>
                      <a:pt x="121" y="377"/>
                    </a:lnTo>
                    <a:lnTo>
                      <a:pt x="123" y="401"/>
                    </a:lnTo>
                    <a:lnTo>
                      <a:pt x="133" y="413"/>
                    </a:lnTo>
                    <a:lnTo>
                      <a:pt x="162" y="411"/>
                    </a:lnTo>
                    <a:lnTo>
                      <a:pt x="221" y="412"/>
                    </a:lnTo>
                    <a:lnTo>
                      <a:pt x="247" y="423"/>
                    </a:lnTo>
                    <a:lnTo>
                      <a:pt x="254" y="380"/>
                    </a:lnTo>
                    <a:lnTo>
                      <a:pt x="453" y="408"/>
                    </a:lnTo>
                    <a:lnTo>
                      <a:pt x="696" y="432"/>
                    </a:lnTo>
                    <a:lnTo>
                      <a:pt x="704" y="354"/>
                    </a:lnTo>
                    <a:lnTo>
                      <a:pt x="729" y="101"/>
                    </a:lnTo>
                    <a:lnTo>
                      <a:pt x="406" y="66"/>
                    </a:lnTo>
                    <a:lnTo>
                      <a:pt x="246" y="42"/>
                    </a:lnTo>
                    <a:lnTo>
                      <a:pt x="19" y="0"/>
                    </a:lnTo>
                    <a:lnTo>
                      <a:pt x="0" y="82"/>
                    </a:lnTo>
                    <a:lnTo>
                      <a:pt x="13" y="1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9" name="Freeform 13"/>
              <p:cNvSpPr>
                <a:spLocks/>
              </p:cNvSpPr>
              <p:nvPr/>
            </p:nvSpPr>
            <p:spPr bwMode="auto">
              <a:xfrm>
                <a:off x="1490" y="1963"/>
                <a:ext cx="485" cy="526"/>
              </a:xfrm>
              <a:custGeom>
                <a:avLst/>
                <a:gdLst>
                  <a:gd name="T0" fmla="*/ 32 w 485"/>
                  <a:gd name="T1" fmla="*/ 335 h 526"/>
                  <a:gd name="T2" fmla="*/ 19 w 485"/>
                  <a:gd name="T3" fmla="*/ 314 h 526"/>
                  <a:gd name="T4" fmla="*/ 25 w 485"/>
                  <a:gd name="T5" fmla="*/ 286 h 526"/>
                  <a:gd name="T6" fmla="*/ 57 w 485"/>
                  <a:gd name="T7" fmla="*/ 236 h 526"/>
                  <a:gd name="T8" fmla="*/ 81 w 485"/>
                  <a:gd name="T9" fmla="*/ 223 h 526"/>
                  <a:gd name="T10" fmla="*/ 67 w 485"/>
                  <a:gd name="T11" fmla="*/ 205 h 526"/>
                  <a:gd name="T12" fmla="*/ 57 w 485"/>
                  <a:gd name="T13" fmla="*/ 156 h 526"/>
                  <a:gd name="T14" fmla="*/ 69 w 485"/>
                  <a:gd name="T15" fmla="*/ 68 h 526"/>
                  <a:gd name="T16" fmla="*/ 85 w 485"/>
                  <a:gd name="T17" fmla="*/ 63 h 526"/>
                  <a:gd name="T18" fmla="*/ 112 w 485"/>
                  <a:gd name="T19" fmla="*/ 79 h 526"/>
                  <a:gd name="T20" fmla="*/ 135 w 485"/>
                  <a:gd name="T21" fmla="*/ 0 h 526"/>
                  <a:gd name="T22" fmla="*/ 485 w 485"/>
                  <a:gd name="T23" fmla="*/ 56 h 526"/>
                  <a:gd name="T24" fmla="*/ 412 w 485"/>
                  <a:gd name="T25" fmla="*/ 526 h 526"/>
                  <a:gd name="T26" fmla="*/ 305 w 485"/>
                  <a:gd name="T27" fmla="*/ 512 h 526"/>
                  <a:gd name="T28" fmla="*/ 238 w 485"/>
                  <a:gd name="T29" fmla="*/ 494 h 526"/>
                  <a:gd name="T30" fmla="*/ 101 w 485"/>
                  <a:gd name="T31" fmla="*/ 442 h 526"/>
                  <a:gd name="T32" fmla="*/ 0 w 485"/>
                  <a:gd name="T33" fmla="*/ 361 h 526"/>
                  <a:gd name="T34" fmla="*/ 32 w 485"/>
                  <a:gd name="T35" fmla="*/ 335 h 52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85"/>
                  <a:gd name="T55" fmla="*/ 0 h 526"/>
                  <a:gd name="T56" fmla="*/ 485 w 485"/>
                  <a:gd name="T57" fmla="*/ 526 h 52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85" h="526">
                    <a:moveTo>
                      <a:pt x="32" y="335"/>
                    </a:moveTo>
                    <a:lnTo>
                      <a:pt x="19" y="314"/>
                    </a:lnTo>
                    <a:lnTo>
                      <a:pt x="25" y="286"/>
                    </a:lnTo>
                    <a:lnTo>
                      <a:pt x="57" y="236"/>
                    </a:lnTo>
                    <a:lnTo>
                      <a:pt x="81" y="223"/>
                    </a:lnTo>
                    <a:lnTo>
                      <a:pt x="67" y="205"/>
                    </a:lnTo>
                    <a:lnTo>
                      <a:pt x="57" y="156"/>
                    </a:lnTo>
                    <a:lnTo>
                      <a:pt x="69" y="68"/>
                    </a:lnTo>
                    <a:lnTo>
                      <a:pt x="85" y="63"/>
                    </a:lnTo>
                    <a:lnTo>
                      <a:pt x="112" y="79"/>
                    </a:lnTo>
                    <a:lnTo>
                      <a:pt x="135" y="0"/>
                    </a:lnTo>
                    <a:lnTo>
                      <a:pt x="485" y="56"/>
                    </a:lnTo>
                    <a:lnTo>
                      <a:pt x="412" y="526"/>
                    </a:lnTo>
                    <a:lnTo>
                      <a:pt x="305" y="512"/>
                    </a:lnTo>
                    <a:lnTo>
                      <a:pt x="238" y="494"/>
                    </a:lnTo>
                    <a:lnTo>
                      <a:pt x="101" y="442"/>
                    </a:lnTo>
                    <a:lnTo>
                      <a:pt x="0" y="361"/>
                    </a:lnTo>
                    <a:lnTo>
                      <a:pt x="32" y="3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0" name="Freeform 14"/>
              <p:cNvSpPr>
                <a:spLocks/>
              </p:cNvSpPr>
              <p:nvPr/>
            </p:nvSpPr>
            <p:spPr bwMode="auto">
              <a:xfrm>
                <a:off x="1892" y="1333"/>
                <a:ext cx="499" cy="387"/>
              </a:xfrm>
              <a:custGeom>
                <a:avLst/>
                <a:gdLst>
                  <a:gd name="T0" fmla="*/ 0 w 499"/>
                  <a:gd name="T1" fmla="*/ 332 h 387"/>
                  <a:gd name="T2" fmla="*/ 59 w 499"/>
                  <a:gd name="T3" fmla="*/ 0 h 387"/>
                  <a:gd name="T4" fmla="*/ 257 w 499"/>
                  <a:gd name="T5" fmla="*/ 28 h 387"/>
                  <a:gd name="T6" fmla="*/ 499 w 499"/>
                  <a:gd name="T7" fmla="*/ 52 h 387"/>
                  <a:gd name="T8" fmla="*/ 483 w 499"/>
                  <a:gd name="T9" fmla="*/ 220 h 387"/>
                  <a:gd name="T10" fmla="*/ 467 w 499"/>
                  <a:gd name="T11" fmla="*/ 387 h 387"/>
                  <a:gd name="T12" fmla="*/ 134 w 499"/>
                  <a:gd name="T13" fmla="*/ 352 h 387"/>
                  <a:gd name="T14" fmla="*/ 0 w 499"/>
                  <a:gd name="T15" fmla="*/ 332 h 3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9"/>
                  <a:gd name="T25" fmla="*/ 0 h 387"/>
                  <a:gd name="T26" fmla="*/ 499 w 499"/>
                  <a:gd name="T27" fmla="*/ 387 h 3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9" h="387">
                    <a:moveTo>
                      <a:pt x="0" y="332"/>
                    </a:moveTo>
                    <a:lnTo>
                      <a:pt x="59" y="0"/>
                    </a:lnTo>
                    <a:lnTo>
                      <a:pt x="257" y="28"/>
                    </a:lnTo>
                    <a:lnTo>
                      <a:pt x="499" y="52"/>
                    </a:lnTo>
                    <a:lnTo>
                      <a:pt x="483" y="220"/>
                    </a:lnTo>
                    <a:lnTo>
                      <a:pt x="467" y="387"/>
                    </a:lnTo>
                    <a:lnTo>
                      <a:pt x="134" y="352"/>
                    </a:lnTo>
                    <a:lnTo>
                      <a:pt x="0" y="3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1" name="Freeform 15"/>
              <p:cNvSpPr>
                <a:spLocks/>
              </p:cNvSpPr>
              <p:nvPr/>
            </p:nvSpPr>
            <p:spPr bwMode="auto">
              <a:xfrm>
                <a:off x="1975" y="1683"/>
                <a:ext cx="519" cy="382"/>
              </a:xfrm>
              <a:custGeom>
                <a:avLst/>
                <a:gdLst>
                  <a:gd name="T0" fmla="*/ 52 w 519"/>
                  <a:gd name="T1" fmla="*/ 0 h 382"/>
                  <a:gd name="T2" fmla="*/ 385 w 519"/>
                  <a:gd name="T3" fmla="*/ 34 h 382"/>
                  <a:gd name="T4" fmla="*/ 519 w 519"/>
                  <a:gd name="T5" fmla="*/ 46 h 382"/>
                  <a:gd name="T6" fmla="*/ 512 w 519"/>
                  <a:gd name="T7" fmla="*/ 128 h 382"/>
                  <a:gd name="T8" fmla="*/ 495 w 519"/>
                  <a:gd name="T9" fmla="*/ 382 h 382"/>
                  <a:gd name="T10" fmla="*/ 427 w 519"/>
                  <a:gd name="T11" fmla="*/ 378 h 382"/>
                  <a:gd name="T12" fmla="*/ 214 w 519"/>
                  <a:gd name="T13" fmla="*/ 360 h 382"/>
                  <a:gd name="T14" fmla="*/ 0 w 519"/>
                  <a:gd name="T15" fmla="*/ 334 h 382"/>
                  <a:gd name="T16" fmla="*/ 52 w 519"/>
                  <a:gd name="T17" fmla="*/ 0 h 3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9"/>
                  <a:gd name="T28" fmla="*/ 0 h 382"/>
                  <a:gd name="T29" fmla="*/ 519 w 519"/>
                  <a:gd name="T30" fmla="*/ 382 h 38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9" h="382">
                    <a:moveTo>
                      <a:pt x="52" y="0"/>
                    </a:moveTo>
                    <a:lnTo>
                      <a:pt x="385" y="34"/>
                    </a:lnTo>
                    <a:lnTo>
                      <a:pt x="519" y="46"/>
                    </a:lnTo>
                    <a:lnTo>
                      <a:pt x="512" y="128"/>
                    </a:lnTo>
                    <a:lnTo>
                      <a:pt x="495" y="382"/>
                    </a:lnTo>
                    <a:lnTo>
                      <a:pt x="427" y="378"/>
                    </a:lnTo>
                    <a:lnTo>
                      <a:pt x="214" y="360"/>
                    </a:lnTo>
                    <a:lnTo>
                      <a:pt x="0" y="334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2" name="Freeform 16"/>
              <p:cNvSpPr>
                <a:spLocks/>
              </p:cNvSpPr>
              <p:nvPr/>
            </p:nvSpPr>
            <p:spPr bwMode="auto">
              <a:xfrm>
                <a:off x="1902" y="2020"/>
                <a:ext cx="499" cy="478"/>
              </a:xfrm>
              <a:custGeom>
                <a:avLst/>
                <a:gdLst>
                  <a:gd name="T0" fmla="*/ 63 w 499"/>
                  <a:gd name="T1" fmla="*/ 478 h 478"/>
                  <a:gd name="T2" fmla="*/ 69 w 499"/>
                  <a:gd name="T3" fmla="*/ 442 h 478"/>
                  <a:gd name="T4" fmla="*/ 194 w 499"/>
                  <a:gd name="T5" fmla="*/ 458 h 478"/>
                  <a:gd name="T6" fmla="*/ 188 w 499"/>
                  <a:gd name="T7" fmla="*/ 440 h 478"/>
                  <a:gd name="T8" fmla="*/ 458 w 499"/>
                  <a:gd name="T9" fmla="*/ 464 h 478"/>
                  <a:gd name="T10" fmla="*/ 499 w 499"/>
                  <a:gd name="T11" fmla="*/ 44 h 478"/>
                  <a:gd name="T12" fmla="*/ 286 w 499"/>
                  <a:gd name="T13" fmla="*/ 26 h 478"/>
                  <a:gd name="T14" fmla="*/ 72 w 499"/>
                  <a:gd name="T15" fmla="*/ 0 h 478"/>
                  <a:gd name="T16" fmla="*/ 0 w 499"/>
                  <a:gd name="T17" fmla="*/ 470 h 478"/>
                  <a:gd name="T18" fmla="*/ 63 w 499"/>
                  <a:gd name="T19" fmla="*/ 478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9"/>
                  <a:gd name="T31" fmla="*/ 0 h 478"/>
                  <a:gd name="T32" fmla="*/ 499 w 499"/>
                  <a:gd name="T33" fmla="*/ 478 h 47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9" h="478">
                    <a:moveTo>
                      <a:pt x="63" y="478"/>
                    </a:moveTo>
                    <a:lnTo>
                      <a:pt x="69" y="442"/>
                    </a:lnTo>
                    <a:lnTo>
                      <a:pt x="194" y="458"/>
                    </a:lnTo>
                    <a:lnTo>
                      <a:pt x="188" y="440"/>
                    </a:lnTo>
                    <a:lnTo>
                      <a:pt x="458" y="464"/>
                    </a:lnTo>
                    <a:lnTo>
                      <a:pt x="499" y="44"/>
                    </a:lnTo>
                    <a:lnTo>
                      <a:pt x="286" y="26"/>
                    </a:lnTo>
                    <a:lnTo>
                      <a:pt x="72" y="0"/>
                    </a:lnTo>
                    <a:lnTo>
                      <a:pt x="0" y="470"/>
                    </a:lnTo>
                    <a:lnTo>
                      <a:pt x="63" y="4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3" name="Freeform 17"/>
              <p:cNvSpPr>
                <a:spLocks/>
              </p:cNvSpPr>
              <p:nvPr/>
            </p:nvSpPr>
            <p:spPr bwMode="auto">
              <a:xfrm>
                <a:off x="2087" y="2107"/>
                <a:ext cx="999" cy="901"/>
              </a:xfrm>
              <a:custGeom>
                <a:avLst/>
                <a:gdLst>
                  <a:gd name="T0" fmla="*/ 0 w 999"/>
                  <a:gd name="T1" fmla="*/ 352 h 901"/>
                  <a:gd name="T2" fmla="*/ 272 w 999"/>
                  <a:gd name="T3" fmla="*/ 376 h 901"/>
                  <a:gd name="T4" fmla="*/ 309 w 999"/>
                  <a:gd name="T5" fmla="*/ 0 h 901"/>
                  <a:gd name="T6" fmla="*/ 526 w 999"/>
                  <a:gd name="T7" fmla="*/ 12 h 901"/>
                  <a:gd name="T8" fmla="*/ 518 w 999"/>
                  <a:gd name="T9" fmla="*/ 174 h 901"/>
                  <a:gd name="T10" fmla="*/ 539 w 999"/>
                  <a:gd name="T11" fmla="*/ 191 h 901"/>
                  <a:gd name="T12" fmla="*/ 560 w 999"/>
                  <a:gd name="T13" fmla="*/ 191 h 901"/>
                  <a:gd name="T14" fmla="*/ 575 w 999"/>
                  <a:gd name="T15" fmla="*/ 206 h 901"/>
                  <a:gd name="T16" fmla="*/ 608 w 999"/>
                  <a:gd name="T17" fmla="*/ 213 h 901"/>
                  <a:gd name="T18" fmla="*/ 672 w 999"/>
                  <a:gd name="T19" fmla="*/ 240 h 901"/>
                  <a:gd name="T20" fmla="*/ 685 w 999"/>
                  <a:gd name="T21" fmla="*/ 228 h 901"/>
                  <a:gd name="T22" fmla="*/ 727 w 999"/>
                  <a:gd name="T23" fmla="*/ 251 h 901"/>
                  <a:gd name="T24" fmla="*/ 783 w 999"/>
                  <a:gd name="T25" fmla="*/ 251 h 901"/>
                  <a:gd name="T26" fmla="*/ 821 w 999"/>
                  <a:gd name="T27" fmla="*/ 240 h 901"/>
                  <a:gd name="T28" fmla="*/ 874 w 999"/>
                  <a:gd name="T29" fmla="*/ 231 h 901"/>
                  <a:gd name="T30" fmla="*/ 923 w 999"/>
                  <a:gd name="T31" fmla="*/ 256 h 901"/>
                  <a:gd name="T32" fmla="*/ 930 w 999"/>
                  <a:gd name="T33" fmla="*/ 264 h 901"/>
                  <a:gd name="T34" fmla="*/ 955 w 999"/>
                  <a:gd name="T35" fmla="*/ 264 h 901"/>
                  <a:gd name="T36" fmla="*/ 962 w 999"/>
                  <a:gd name="T37" fmla="*/ 398 h 901"/>
                  <a:gd name="T38" fmla="*/ 999 w 999"/>
                  <a:gd name="T39" fmla="*/ 463 h 901"/>
                  <a:gd name="T40" fmla="*/ 985 w 999"/>
                  <a:gd name="T41" fmla="*/ 515 h 901"/>
                  <a:gd name="T42" fmla="*/ 988 w 999"/>
                  <a:gd name="T43" fmla="*/ 557 h 901"/>
                  <a:gd name="T44" fmla="*/ 970 w 999"/>
                  <a:gd name="T45" fmla="*/ 579 h 901"/>
                  <a:gd name="T46" fmla="*/ 977 w 999"/>
                  <a:gd name="T47" fmla="*/ 586 h 901"/>
                  <a:gd name="T48" fmla="*/ 937 w 999"/>
                  <a:gd name="T49" fmla="*/ 598 h 901"/>
                  <a:gd name="T50" fmla="*/ 904 w 999"/>
                  <a:gd name="T51" fmla="*/ 601 h 901"/>
                  <a:gd name="T52" fmla="*/ 911 w 999"/>
                  <a:gd name="T53" fmla="*/ 578 h 901"/>
                  <a:gd name="T54" fmla="*/ 892 w 999"/>
                  <a:gd name="T55" fmla="*/ 591 h 901"/>
                  <a:gd name="T56" fmla="*/ 893 w 999"/>
                  <a:gd name="T57" fmla="*/ 618 h 901"/>
                  <a:gd name="T58" fmla="*/ 872 w 999"/>
                  <a:gd name="T59" fmla="*/ 646 h 901"/>
                  <a:gd name="T60" fmla="*/ 754 w 999"/>
                  <a:gd name="T61" fmla="*/ 703 h 901"/>
                  <a:gd name="T62" fmla="*/ 716 w 999"/>
                  <a:gd name="T63" fmla="*/ 740 h 901"/>
                  <a:gd name="T64" fmla="*/ 682 w 999"/>
                  <a:gd name="T65" fmla="*/ 818 h 901"/>
                  <a:gd name="T66" fmla="*/ 711 w 999"/>
                  <a:gd name="T67" fmla="*/ 901 h 901"/>
                  <a:gd name="T68" fmla="*/ 682 w 999"/>
                  <a:gd name="T69" fmla="*/ 901 h 901"/>
                  <a:gd name="T70" fmla="*/ 556 w 999"/>
                  <a:gd name="T71" fmla="*/ 859 h 901"/>
                  <a:gd name="T72" fmla="*/ 542 w 999"/>
                  <a:gd name="T73" fmla="*/ 823 h 901"/>
                  <a:gd name="T74" fmla="*/ 528 w 999"/>
                  <a:gd name="T75" fmla="*/ 806 h 901"/>
                  <a:gd name="T76" fmla="*/ 523 w 999"/>
                  <a:gd name="T77" fmla="*/ 760 h 901"/>
                  <a:gd name="T78" fmla="*/ 499 w 999"/>
                  <a:gd name="T79" fmla="*/ 742 h 901"/>
                  <a:gd name="T80" fmla="*/ 430 w 999"/>
                  <a:gd name="T81" fmla="*/ 617 h 901"/>
                  <a:gd name="T82" fmla="*/ 397 w 999"/>
                  <a:gd name="T83" fmla="*/ 593 h 901"/>
                  <a:gd name="T84" fmla="*/ 388 w 999"/>
                  <a:gd name="T85" fmla="*/ 573 h 901"/>
                  <a:gd name="T86" fmla="*/ 287 w 999"/>
                  <a:gd name="T87" fmla="*/ 568 h 901"/>
                  <a:gd name="T88" fmla="*/ 234 w 999"/>
                  <a:gd name="T89" fmla="*/ 627 h 901"/>
                  <a:gd name="T90" fmla="*/ 142 w 999"/>
                  <a:gd name="T91" fmla="*/ 565 h 901"/>
                  <a:gd name="T92" fmla="*/ 116 w 999"/>
                  <a:gd name="T93" fmla="*/ 480 h 901"/>
                  <a:gd name="T94" fmla="*/ 29 w 999"/>
                  <a:gd name="T95" fmla="*/ 399 h 901"/>
                  <a:gd name="T96" fmla="*/ 18 w 999"/>
                  <a:gd name="T97" fmla="*/ 374 h 901"/>
                  <a:gd name="T98" fmla="*/ 7 w 999"/>
                  <a:gd name="T99" fmla="*/ 371 h 901"/>
                  <a:gd name="T100" fmla="*/ 0 w 999"/>
                  <a:gd name="T101" fmla="*/ 352 h 90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99"/>
                  <a:gd name="T154" fmla="*/ 0 h 901"/>
                  <a:gd name="T155" fmla="*/ 999 w 999"/>
                  <a:gd name="T156" fmla="*/ 901 h 90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99" h="901">
                    <a:moveTo>
                      <a:pt x="0" y="352"/>
                    </a:moveTo>
                    <a:lnTo>
                      <a:pt x="272" y="376"/>
                    </a:lnTo>
                    <a:lnTo>
                      <a:pt x="309" y="0"/>
                    </a:lnTo>
                    <a:lnTo>
                      <a:pt x="526" y="12"/>
                    </a:lnTo>
                    <a:lnTo>
                      <a:pt x="518" y="174"/>
                    </a:lnTo>
                    <a:lnTo>
                      <a:pt x="539" y="191"/>
                    </a:lnTo>
                    <a:lnTo>
                      <a:pt x="560" y="191"/>
                    </a:lnTo>
                    <a:lnTo>
                      <a:pt x="575" y="206"/>
                    </a:lnTo>
                    <a:lnTo>
                      <a:pt x="608" y="213"/>
                    </a:lnTo>
                    <a:lnTo>
                      <a:pt x="672" y="240"/>
                    </a:lnTo>
                    <a:lnTo>
                      <a:pt x="685" y="228"/>
                    </a:lnTo>
                    <a:lnTo>
                      <a:pt x="727" y="251"/>
                    </a:lnTo>
                    <a:lnTo>
                      <a:pt x="783" y="251"/>
                    </a:lnTo>
                    <a:lnTo>
                      <a:pt x="821" y="240"/>
                    </a:lnTo>
                    <a:lnTo>
                      <a:pt x="874" y="231"/>
                    </a:lnTo>
                    <a:lnTo>
                      <a:pt x="923" y="256"/>
                    </a:lnTo>
                    <a:lnTo>
                      <a:pt x="930" y="264"/>
                    </a:lnTo>
                    <a:lnTo>
                      <a:pt x="955" y="264"/>
                    </a:lnTo>
                    <a:lnTo>
                      <a:pt x="962" y="398"/>
                    </a:lnTo>
                    <a:lnTo>
                      <a:pt x="999" y="463"/>
                    </a:lnTo>
                    <a:lnTo>
                      <a:pt x="985" y="515"/>
                    </a:lnTo>
                    <a:lnTo>
                      <a:pt x="988" y="557"/>
                    </a:lnTo>
                    <a:lnTo>
                      <a:pt x="970" y="579"/>
                    </a:lnTo>
                    <a:lnTo>
                      <a:pt x="977" y="586"/>
                    </a:lnTo>
                    <a:lnTo>
                      <a:pt x="937" y="598"/>
                    </a:lnTo>
                    <a:lnTo>
                      <a:pt x="904" y="601"/>
                    </a:lnTo>
                    <a:lnTo>
                      <a:pt x="911" y="578"/>
                    </a:lnTo>
                    <a:lnTo>
                      <a:pt x="892" y="591"/>
                    </a:lnTo>
                    <a:lnTo>
                      <a:pt x="893" y="618"/>
                    </a:lnTo>
                    <a:lnTo>
                      <a:pt x="872" y="646"/>
                    </a:lnTo>
                    <a:lnTo>
                      <a:pt x="754" y="703"/>
                    </a:lnTo>
                    <a:lnTo>
                      <a:pt x="716" y="740"/>
                    </a:lnTo>
                    <a:lnTo>
                      <a:pt x="682" y="818"/>
                    </a:lnTo>
                    <a:lnTo>
                      <a:pt x="711" y="901"/>
                    </a:lnTo>
                    <a:lnTo>
                      <a:pt x="682" y="901"/>
                    </a:lnTo>
                    <a:lnTo>
                      <a:pt x="556" y="859"/>
                    </a:lnTo>
                    <a:lnTo>
                      <a:pt x="542" y="823"/>
                    </a:lnTo>
                    <a:lnTo>
                      <a:pt x="528" y="806"/>
                    </a:lnTo>
                    <a:lnTo>
                      <a:pt x="523" y="760"/>
                    </a:lnTo>
                    <a:lnTo>
                      <a:pt x="499" y="742"/>
                    </a:lnTo>
                    <a:lnTo>
                      <a:pt x="430" y="617"/>
                    </a:lnTo>
                    <a:lnTo>
                      <a:pt x="397" y="593"/>
                    </a:lnTo>
                    <a:lnTo>
                      <a:pt x="388" y="573"/>
                    </a:lnTo>
                    <a:lnTo>
                      <a:pt x="287" y="568"/>
                    </a:lnTo>
                    <a:lnTo>
                      <a:pt x="234" y="627"/>
                    </a:lnTo>
                    <a:lnTo>
                      <a:pt x="142" y="565"/>
                    </a:lnTo>
                    <a:lnTo>
                      <a:pt x="116" y="480"/>
                    </a:lnTo>
                    <a:lnTo>
                      <a:pt x="29" y="399"/>
                    </a:lnTo>
                    <a:lnTo>
                      <a:pt x="18" y="374"/>
                    </a:lnTo>
                    <a:lnTo>
                      <a:pt x="7" y="371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4" name="Freeform 18"/>
              <p:cNvSpPr>
                <a:spLocks/>
              </p:cNvSpPr>
              <p:nvPr/>
            </p:nvSpPr>
            <p:spPr bwMode="auto">
              <a:xfrm>
                <a:off x="2401" y="1053"/>
                <a:ext cx="469" cy="276"/>
              </a:xfrm>
              <a:custGeom>
                <a:avLst/>
                <a:gdLst>
                  <a:gd name="T0" fmla="*/ 25 w 469"/>
                  <a:gd name="T1" fmla="*/ 0 h 276"/>
                  <a:gd name="T2" fmla="*/ 434 w 469"/>
                  <a:gd name="T3" fmla="*/ 21 h 276"/>
                  <a:gd name="T4" fmla="*/ 436 w 469"/>
                  <a:gd name="T5" fmla="*/ 89 h 276"/>
                  <a:gd name="T6" fmla="*/ 454 w 469"/>
                  <a:gd name="T7" fmla="*/ 145 h 276"/>
                  <a:gd name="T8" fmla="*/ 457 w 469"/>
                  <a:gd name="T9" fmla="*/ 217 h 276"/>
                  <a:gd name="T10" fmla="*/ 469 w 469"/>
                  <a:gd name="T11" fmla="*/ 276 h 276"/>
                  <a:gd name="T12" fmla="*/ 223 w 469"/>
                  <a:gd name="T13" fmla="*/ 269 h 276"/>
                  <a:gd name="T14" fmla="*/ 0 w 469"/>
                  <a:gd name="T15" fmla="*/ 253 h 276"/>
                  <a:gd name="T16" fmla="*/ 25 w 469"/>
                  <a:gd name="T17" fmla="*/ 0 h 2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9"/>
                  <a:gd name="T28" fmla="*/ 0 h 276"/>
                  <a:gd name="T29" fmla="*/ 469 w 469"/>
                  <a:gd name="T30" fmla="*/ 276 h 2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9" h="276">
                    <a:moveTo>
                      <a:pt x="25" y="0"/>
                    </a:moveTo>
                    <a:lnTo>
                      <a:pt x="434" y="21"/>
                    </a:lnTo>
                    <a:lnTo>
                      <a:pt x="436" y="89"/>
                    </a:lnTo>
                    <a:lnTo>
                      <a:pt x="454" y="145"/>
                    </a:lnTo>
                    <a:lnTo>
                      <a:pt x="457" y="217"/>
                    </a:lnTo>
                    <a:lnTo>
                      <a:pt x="469" y="276"/>
                    </a:lnTo>
                    <a:lnTo>
                      <a:pt x="223" y="269"/>
                    </a:lnTo>
                    <a:lnTo>
                      <a:pt x="0" y="25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" name="Freeform 19"/>
              <p:cNvSpPr>
                <a:spLocks/>
              </p:cNvSpPr>
              <p:nvPr/>
            </p:nvSpPr>
            <p:spPr bwMode="auto">
              <a:xfrm>
                <a:off x="2376" y="1308"/>
                <a:ext cx="499" cy="313"/>
              </a:xfrm>
              <a:custGeom>
                <a:avLst/>
                <a:gdLst>
                  <a:gd name="T0" fmla="*/ 25 w 499"/>
                  <a:gd name="T1" fmla="*/ 0 h 313"/>
                  <a:gd name="T2" fmla="*/ 247 w 499"/>
                  <a:gd name="T3" fmla="*/ 16 h 313"/>
                  <a:gd name="T4" fmla="*/ 492 w 499"/>
                  <a:gd name="T5" fmla="*/ 23 h 313"/>
                  <a:gd name="T6" fmla="*/ 475 w 499"/>
                  <a:gd name="T7" fmla="*/ 52 h 313"/>
                  <a:gd name="T8" fmla="*/ 499 w 499"/>
                  <a:gd name="T9" fmla="*/ 74 h 313"/>
                  <a:gd name="T10" fmla="*/ 498 w 499"/>
                  <a:gd name="T11" fmla="*/ 228 h 313"/>
                  <a:gd name="T12" fmla="*/ 488 w 499"/>
                  <a:gd name="T13" fmla="*/ 226 h 313"/>
                  <a:gd name="T14" fmla="*/ 488 w 499"/>
                  <a:gd name="T15" fmla="*/ 247 h 313"/>
                  <a:gd name="T16" fmla="*/ 498 w 499"/>
                  <a:gd name="T17" fmla="*/ 261 h 313"/>
                  <a:gd name="T18" fmla="*/ 492 w 499"/>
                  <a:gd name="T19" fmla="*/ 276 h 313"/>
                  <a:gd name="T20" fmla="*/ 498 w 499"/>
                  <a:gd name="T21" fmla="*/ 313 h 313"/>
                  <a:gd name="T22" fmla="*/ 486 w 499"/>
                  <a:gd name="T23" fmla="*/ 308 h 313"/>
                  <a:gd name="T24" fmla="*/ 473 w 499"/>
                  <a:gd name="T25" fmla="*/ 296 h 313"/>
                  <a:gd name="T26" fmla="*/ 429 w 499"/>
                  <a:gd name="T27" fmla="*/ 281 h 313"/>
                  <a:gd name="T28" fmla="*/ 386 w 499"/>
                  <a:gd name="T29" fmla="*/ 284 h 313"/>
                  <a:gd name="T30" fmla="*/ 361 w 499"/>
                  <a:gd name="T31" fmla="*/ 265 h 313"/>
                  <a:gd name="T32" fmla="*/ 0 w 499"/>
                  <a:gd name="T33" fmla="*/ 246 h 313"/>
                  <a:gd name="T34" fmla="*/ 25 w 499"/>
                  <a:gd name="T35" fmla="*/ 0 h 3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99"/>
                  <a:gd name="T55" fmla="*/ 0 h 313"/>
                  <a:gd name="T56" fmla="*/ 499 w 499"/>
                  <a:gd name="T57" fmla="*/ 313 h 3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99" h="313">
                    <a:moveTo>
                      <a:pt x="25" y="0"/>
                    </a:moveTo>
                    <a:lnTo>
                      <a:pt x="247" y="16"/>
                    </a:lnTo>
                    <a:lnTo>
                      <a:pt x="492" y="23"/>
                    </a:lnTo>
                    <a:lnTo>
                      <a:pt x="475" y="52"/>
                    </a:lnTo>
                    <a:lnTo>
                      <a:pt x="499" y="74"/>
                    </a:lnTo>
                    <a:lnTo>
                      <a:pt x="498" y="228"/>
                    </a:lnTo>
                    <a:lnTo>
                      <a:pt x="488" y="226"/>
                    </a:lnTo>
                    <a:lnTo>
                      <a:pt x="488" y="247"/>
                    </a:lnTo>
                    <a:lnTo>
                      <a:pt x="498" y="261"/>
                    </a:lnTo>
                    <a:lnTo>
                      <a:pt x="492" y="276"/>
                    </a:lnTo>
                    <a:lnTo>
                      <a:pt x="498" y="313"/>
                    </a:lnTo>
                    <a:lnTo>
                      <a:pt x="486" y="308"/>
                    </a:lnTo>
                    <a:lnTo>
                      <a:pt x="473" y="296"/>
                    </a:lnTo>
                    <a:lnTo>
                      <a:pt x="429" y="281"/>
                    </a:lnTo>
                    <a:lnTo>
                      <a:pt x="386" y="284"/>
                    </a:lnTo>
                    <a:lnTo>
                      <a:pt x="361" y="265"/>
                    </a:lnTo>
                    <a:lnTo>
                      <a:pt x="0" y="24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6" name="Freeform 20"/>
              <p:cNvSpPr>
                <a:spLocks/>
              </p:cNvSpPr>
              <p:nvPr/>
            </p:nvSpPr>
            <p:spPr bwMode="auto">
              <a:xfrm>
                <a:off x="2357" y="1551"/>
                <a:ext cx="592" cy="276"/>
              </a:xfrm>
              <a:custGeom>
                <a:avLst/>
                <a:gdLst>
                  <a:gd name="T0" fmla="*/ 16 w 592"/>
                  <a:gd name="T1" fmla="*/ 0 h 276"/>
                  <a:gd name="T2" fmla="*/ 380 w 592"/>
                  <a:gd name="T3" fmla="*/ 20 h 276"/>
                  <a:gd name="T4" fmla="*/ 405 w 592"/>
                  <a:gd name="T5" fmla="*/ 38 h 276"/>
                  <a:gd name="T6" fmla="*/ 449 w 592"/>
                  <a:gd name="T7" fmla="*/ 36 h 276"/>
                  <a:gd name="T8" fmla="*/ 493 w 592"/>
                  <a:gd name="T9" fmla="*/ 50 h 276"/>
                  <a:gd name="T10" fmla="*/ 506 w 592"/>
                  <a:gd name="T11" fmla="*/ 63 h 276"/>
                  <a:gd name="T12" fmla="*/ 518 w 592"/>
                  <a:gd name="T13" fmla="*/ 68 h 276"/>
                  <a:gd name="T14" fmla="*/ 538 w 592"/>
                  <a:gd name="T15" fmla="*/ 121 h 276"/>
                  <a:gd name="T16" fmla="*/ 538 w 592"/>
                  <a:gd name="T17" fmla="*/ 136 h 276"/>
                  <a:gd name="T18" fmla="*/ 552 w 592"/>
                  <a:gd name="T19" fmla="*/ 161 h 276"/>
                  <a:gd name="T20" fmla="*/ 558 w 592"/>
                  <a:gd name="T21" fmla="*/ 200 h 276"/>
                  <a:gd name="T22" fmla="*/ 554 w 592"/>
                  <a:gd name="T23" fmla="*/ 212 h 276"/>
                  <a:gd name="T24" fmla="*/ 563 w 592"/>
                  <a:gd name="T25" fmla="*/ 225 h 276"/>
                  <a:gd name="T26" fmla="*/ 592 w 592"/>
                  <a:gd name="T27" fmla="*/ 276 h 276"/>
                  <a:gd name="T28" fmla="*/ 328 w 592"/>
                  <a:gd name="T29" fmla="*/ 273 h 276"/>
                  <a:gd name="T30" fmla="*/ 128 w 592"/>
                  <a:gd name="T31" fmla="*/ 261 h 276"/>
                  <a:gd name="T32" fmla="*/ 135 w 592"/>
                  <a:gd name="T33" fmla="*/ 179 h 276"/>
                  <a:gd name="T34" fmla="*/ 0 w 592"/>
                  <a:gd name="T35" fmla="*/ 167 h 276"/>
                  <a:gd name="T36" fmla="*/ 16 w 592"/>
                  <a:gd name="T37" fmla="*/ 0 h 27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92"/>
                  <a:gd name="T58" fmla="*/ 0 h 276"/>
                  <a:gd name="T59" fmla="*/ 592 w 592"/>
                  <a:gd name="T60" fmla="*/ 276 h 27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92" h="276">
                    <a:moveTo>
                      <a:pt x="16" y="0"/>
                    </a:moveTo>
                    <a:lnTo>
                      <a:pt x="380" y="20"/>
                    </a:lnTo>
                    <a:lnTo>
                      <a:pt x="405" y="38"/>
                    </a:lnTo>
                    <a:lnTo>
                      <a:pt x="449" y="36"/>
                    </a:lnTo>
                    <a:lnTo>
                      <a:pt x="493" y="50"/>
                    </a:lnTo>
                    <a:lnTo>
                      <a:pt x="506" y="63"/>
                    </a:lnTo>
                    <a:lnTo>
                      <a:pt x="518" y="68"/>
                    </a:lnTo>
                    <a:lnTo>
                      <a:pt x="538" y="121"/>
                    </a:lnTo>
                    <a:lnTo>
                      <a:pt x="538" y="136"/>
                    </a:lnTo>
                    <a:lnTo>
                      <a:pt x="552" y="161"/>
                    </a:lnTo>
                    <a:lnTo>
                      <a:pt x="558" y="200"/>
                    </a:lnTo>
                    <a:lnTo>
                      <a:pt x="554" y="212"/>
                    </a:lnTo>
                    <a:lnTo>
                      <a:pt x="563" y="225"/>
                    </a:lnTo>
                    <a:lnTo>
                      <a:pt x="592" y="276"/>
                    </a:lnTo>
                    <a:lnTo>
                      <a:pt x="328" y="273"/>
                    </a:lnTo>
                    <a:lnTo>
                      <a:pt x="128" y="261"/>
                    </a:lnTo>
                    <a:lnTo>
                      <a:pt x="135" y="179"/>
                    </a:lnTo>
                    <a:lnTo>
                      <a:pt x="0" y="16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7" name="Freeform 21"/>
              <p:cNvSpPr>
                <a:spLocks/>
              </p:cNvSpPr>
              <p:nvPr/>
            </p:nvSpPr>
            <p:spPr bwMode="auto">
              <a:xfrm>
                <a:off x="2469" y="1810"/>
                <a:ext cx="529" cy="268"/>
              </a:xfrm>
              <a:custGeom>
                <a:avLst/>
                <a:gdLst>
                  <a:gd name="T0" fmla="*/ 17 w 529"/>
                  <a:gd name="T1" fmla="*/ 0 h 268"/>
                  <a:gd name="T2" fmla="*/ 216 w 529"/>
                  <a:gd name="T3" fmla="*/ 12 h 268"/>
                  <a:gd name="T4" fmla="*/ 477 w 529"/>
                  <a:gd name="T5" fmla="*/ 15 h 268"/>
                  <a:gd name="T6" fmla="*/ 490 w 529"/>
                  <a:gd name="T7" fmla="*/ 27 h 268"/>
                  <a:gd name="T8" fmla="*/ 499 w 529"/>
                  <a:gd name="T9" fmla="*/ 24 h 268"/>
                  <a:gd name="T10" fmla="*/ 508 w 529"/>
                  <a:gd name="T11" fmla="*/ 37 h 268"/>
                  <a:gd name="T12" fmla="*/ 500 w 529"/>
                  <a:gd name="T13" fmla="*/ 37 h 268"/>
                  <a:gd name="T14" fmla="*/ 492 w 529"/>
                  <a:gd name="T15" fmla="*/ 54 h 268"/>
                  <a:gd name="T16" fmla="*/ 512 w 529"/>
                  <a:gd name="T17" fmla="*/ 82 h 268"/>
                  <a:gd name="T18" fmla="*/ 529 w 529"/>
                  <a:gd name="T19" fmla="*/ 87 h 268"/>
                  <a:gd name="T20" fmla="*/ 526 w 529"/>
                  <a:gd name="T21" fmla="*/ 267 h 268"/>
                  <a:gd name="T22" fmla="*/ 302 w 529"/>
                  <a:gd name="T23" fmla="*/ 268 h 268"/>
                  <a:gd name="T24" fmla="*/ 0 w 529"/>
                  <a:gd name="T25" fmla="*/ 255 h 268"/>
                  <a:gd name="T26" fmla="*/ 17 w 529"/>
                  <a:gd name="T27" fmla="*/ 0 h 26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29"/>
                  <a:gd name="T43" fmla="*/ 0 h 268"/>
                  <a:gd name="T44" fmla="*/ 529 w 529"/>
                  <a:gd name="T45" fmla="*/ 268 h 26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29" h="268">
                    <a:moveTo>
                      <a:pt x="17" y="0"/>
                    </a:moveTo>
                    <a:lnTo>
                      <a:pt x="216" y="12"/>
                    </a:lnTo>
                    <a:lnTo>
                      <a:pt x="477" y="15"/>
                    </a:lnTo>
                    <a:lnTo>
                      <a:pt x="490" y="27"/>
                    </a:lnTo>
                    <a:lnTo>
                      <a:pt x="499" y="24"/>
                    </a:lnTo>
                    <a:lnTo>
                      <a:pt x="508" y="37"/>
                    </a:lnTo>
                    <a:lnTo>
                      <a:pt x="500" y="37"/>
                    </a:lnTo>
                    <a:lnTo>
                      <a:pt x="492" y="54"/>
                    </a:lnTo>
                    <a:lnTo>
                      <a:pt x="512" y="82"/>
                    </a:lnTo>
                    <a:lnTo>
                      <a:pt x="529" y="87"/>
                    </a:lnTo>
                    <a:lnTo>
                      <a:pt x="526" y="267"/>
                    </a:lnTo>
                    <a:lnTo>
                      <a:pt x="302" y="268"/>
                    </a:lnTo>
                    <a:lnTo>
                      <a:pt x="0" y="25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8" name="Freeform 22"/>
              <p:cNvSpPr>
                <a:spLocks/>
              </p:cNvSpPr>
              <p:nvPr/>
            </p:nvSpPr>
            <p:spPr bwMode="auto">
              <a:xfrm>
                <a:off x="2396" y="2061"/>
                <a:ext cx="616" cy="301"/>
              </a:xfrm>
              <a:custGeom>
                <a:avLst/>
                <a:gdLst>
                  <a:gd name="T0" fmla="*/ 4 w 616"/>
                  <a:gd name="T1" fmla="*/ 0 h 301"/>
                  <a:gd name="T2" fmla="*/ 73 w 616"/>
                  <a:gd name="T3" fmla="*/ 5 h 301"/>
                  <a:gd name="T4" fmla="*/ 376 w 616"/>
                  <a:gd name="T5" fmla="*/ 19 h 301"/>
                  <a:gd name="T6" fmla="*/ 601 w 616"/>
                  <a:gd name="T7" fmla="*/ 17 h 301"/>
                  <a:gd name="T8" fmla="*/ 604 w 616"/>
                  <a:gd name="T9" fmla="*/ 61 h 301"/>
                  <a:gd name="T10" fmla="*/ 616 w 616"/>
                  <a:gd name="T11" fmla="*/ 154 h 301"/>
                  <a:gd name="T12" fmla="*/ 615 w 616"/>
                  <a:gd name="T13" fmla="*/ 301 h 301"/>
                  <a:gd name="T14" fmla="*/ 565 w 616"/>
                  <a:gd name="T15" fmla="*/ 276 h 301"/>
                  <a:gd name="T16" fmla="*/ 513 w 616"/>
                  <a:gd name="T17" fmla="*/ 285 h 301"/>
                  <a:gd name="T18" fmla="*/ 474 w 616"/>
                  <a:gd name="T19" fmla="*/ 296 h 301"/>
                  <a:gd name="T20" fmla="*/ 418 w 616"/>
                  <a:gd name="T21" fmla="*/ 296 h 301"/>
                  <a:gd name="T22" fmla="*/ 376 w 616"/>
                  <a:gd name="T23" fmla="*/ 273 h 301"/>
                  <a:gd name="T24" fmla="*/ 363 w 616"/>
                  <a:gd name="T25" fmla="*/ 285 h 301"/>
                  <a:gd name="T26" fmla="*/ 299 w 616"/>
                  <a:gd name="T27" fmla="*/ 258 h 301"/>
                  <a:gd name="T28" fmla="*/ 266 w 616"/>
                  <a:gd name="T29" fmla="*/ 251 h 301"/>
                  <a:gd name="T30" fmla="*/ 250 w 616"/>
                  <a:gd name="T31" fmla="*/ 236 h 301"/>
                  <a:gd name="T32" fmla="*/ 230 w 616"/>
                  <a:gd name="T33" fmla="*/ 236 h 301"/>
                  <a:gd name="T34" fmla="*/ 209 w 616"/>
                  <a:gd name="T35" fmla="*/ 219 h 301"/>
                  <a:gd name="T36" fmla="*/ 216 w 616"/>
                  <a:gd name="T37" fmla="*/ 56 h 301"/>
                  <a:gd name="T38" fmla="*/ 0 w 616"/>
                  <a:gd name="T39" fmla="*/ 44 h 301"/>
                  <a:gd name="T40" fmla="*/ 4 w 616"/>
                  <a:gd name="T41" fmla="*/ 0 h 30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6"/>
                  <a:gd name="T64" fmla="*/ 0 h 301"/>
                  <a:gd name="T65" fmla="*/ 616 w 616"/>
                  <a:gd name="T66" fmla="*/ 301 h 30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6" h="301">
                    <a:moveTo>
                      <a:pt x="4" y="0"/>
                    </a:moveTo>
                    <a:lnTo>
                      <a:pt x="73" y="5"/>
                    </a:lnTo>
                    <a:lnTo>
                      <a:pt x="376" y="19"/>
                    </a:lnTo>
                    <a:lnTo>
                      <a:pt x="601" y="17"/>
                    </a:lnTo>
                    <a:lnTo>
                      <a:pt x="604" y="61"/>
                    </a:lnTo>
                    <a:lnTo>
                      <a:pt x="616" y="154"/>
                    </a:lnTo>
                    <a:lnTo>
                      <a:pt x="615" y="301"/>
                    </a:lnTo>
                    <a:lnTo>
                      <a:pt x="565" y="276"/>
                    </a:lnTo>
                    <a:lnTo>
                      <a:pt x="513" y="285"/>
                    </a:lnTo>
                    <a:lnTo>
                      <a:pt x="474" y="296"/>
                    </a:lnTo>
                    <a:lnTo>
                      <a:pt x="418" y="296"/>
                    </a:lnTo>
                    <a:lnTo>
                      <a:pt x="376" y="273"/>
                    </a:lnTo>
                    <a:lnTo>
                      <a:pt x="363" y="285"/>
                    </a:lnTo>
                    <a:lnTo>
                      <a:pt x="299" y="258"/>
                    </a:lnTo>
                    <a:lnTo>
                      <a:pt x="266" y="251"/>
                    </a:lnTo>
                    <a:lnTo>
                      <a:pt x="250" y="236"/>
                    </a:lnTo>
                    <a:lnTo>
                      <a:pt x="230" y="236"/>
                    </a:lnTo>
                    <a:lnTo>
                      <a:pt x="209" y="219"/>
                    </a:lnTo>
                    <a:lnTo>
                      <a:pt x="216" y="56"/>
                    </a:lnTo>
                    <a:lnTo>
                      <a:pt x="0" y="4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9" name="Freeform 23"/>
              <p:cNvSpPr>
                <a:spLocks/>
              </p:cNvSpPr>
              <p:nvPr/>
            </p:nvSpPr>
            <p:spPr bwMode="auto">
              <a:xfrm>
                <a:off x="2831" y="1049"/>
                <a:ext cx="465" cy="485"/>
              </a:xfrm>
              <a:custGeom>
                <a:avLst/>
                <a:gdLst>
                  <a:gd name="T0" fmla="*/ 3 w 465"/>
                  <a:gd name="T1" fmla="*/ 91 h 485"/>
                  <a:gd name="T2" fmla="*/ 21 w 465"/>
                  <a:gd name="T3" fmla="*/ 147 h 485"/>
                  <a:gd name="T4" fmla="*/ 24 w 465"/>
                  <a:gd name="T5" fmla="*/ 220 h 485"/>
                  <a:gd name="T6" fmla="*/ 36 w 465"/>
                  <a:gd name="T7" fmla="*/ 279 h 485"/>
                  <a:gd name="T8" fmla="*/ 19 w 465"/>
                  <a:gd name="T9" fmla="*/ 309 h 485"/>
                  <a:gd name="T10" fmla="*/ 44 w 465"/>
                  <a:gd name="T11" fmla="*/ 330 h 485"/>
                  <a:gd name="T12" fmla="*/ 42 w 465"/>
                  <a:gd name="T13" fmla="*/ 485 h 485"/>
                  <a:gd name="T14" fmla="*/ 382 w 465"/>
                  <a:gd name="T15" fmla="*/ 479 h 485"/>
                  <a:gd name="T16" fmla="*/ 376 w 465"/>
                  <a:gd name="T17" fmla="*/ 448 h 485"/>
                  <a:gd name="T18" fmla="*/ 340 w 465"/>
                  <a:gd name="T19" fmla="*/ 422 h 485"/>
                  <a:gd name="T20" fmla="*/ 321 w 465"/>
                  <a:gd name="T21" fmla="*/ 403 h 485"/>
                  <a:gd name="T22" fmla="*/ 275 w 465"/>
                  <a:gd name="T23" fmla="*/ 376 h 485"/>
                  <a:gd name="T24" fmla="*/ 276 w 465"/>
                  <a:gd name="T25" fmla="*/ 330 h 485"/>
                  <a:gd name="T26" fmla="*/ 267 w 465"/>
                  <a:gd name="T27" fmla="*/ 302 h 485"/>
                  <a:gd name="T28" fmla="*/ 305 w 465"/>
                  <a:gd name="T29" fmla="*/ 259 h 485"/>
                  <a:gd name="T30" fmla="*/ 302 w 465"/>
                  <a:gd name="T31" fmla="*/ 216 h 485"/>
                  <a:gd name="T32" fmla="*/ 365 w 465"/>
                  <a:gd name="T33" fmla="*/ 171 h 485"/>
                  <a:gd name="T34" fmla="*/ 380 w 465"/>
                  <a:gd name="T35" fmla="*/ 146 h 485"/>
                  <a:gd name="T36" fmla="*/ 465 w 465"/>
                  <a:gd name="T37" fmla="*/ 103 h 485"/>
                  <a:gd name="T38" fmla="*/ 427 w 465"/>
                  <a:gd name="T39" fmla="*/ 88 h 485"/>
                  <a:gd name="T40" fmla="*/ 393 w 465"/>
                  <a:gd name="T41" fmla="*/ 90 h 485"/>
                  <a:gd name="T42" fmla="*/ 386 w 465"/>
                  <a:gd name="T43" fmla="*/ 78 h 485"/>
                  <a:gd name="T44" fmla="*/ 324 w 465"/>
                  <a:gd name="T45" fmla="*/ 77 h 485"/>
                  <a:gd name="T46" fmla="*/ 282 w 465"/>
                  <a:gd name="T47" fmla="*/ 66 h 485"/>
                  <a:gd name="T48" fmla="*/ 197 w 465"/>
                  <a:gd name="T49" fmla="*/ 58 h 485"/>
                  <a:gd name="T50" fmla="*/ 184 w 465"/>
                  <a:gd name="T51" fmla="*/ 44 h 485"/>
                  <a:gd name="T52" fmla="*/ 150 w 465"/>
                  <a:gd name="T53" fmla="*/ 29 h 485"/>
                  <a:gd name="T54" fmla="*/ 143 w 465"/>
                  <a:gd name="T55" fmla="*/ 0 h 485"/>
                  <a:gd name="T56" fmla="*/ 121 w 465"/>
                  <a:gd name="T57" fmla="*/ 0 h 485"/>
                  <a:gd name="T58" fmla="*/ 121 w 465"/>
                  <a:gd name="T59" fmla="*/ 22 h 485"/>
                  <a:gd name="T60" fmla="*/ 0 w 465"/>
                  <a:gd name="T61" fmla="*/ 22 h 485"/>
                  <a:gd name="T62" fmla="*/ 3 w 465"/>
                  <a:gd name="T63" fmla="*/ 91 h 48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65"/>
                  <a:gd name="T97" fmla="*/ 0 h 485"/>
                  <a:gd name="T98" fmla="*/ 465 w 465"/>
                  <a:gd name="T99" fmla="*/ 485 h 48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65" h="485">
                    <a:moveTo>
                      <a:pt x="3" y="91"/>
                    </a:moveTo>
                    <a:lnTo>
                      <a:pt x="21" y="147"/>
                    </a:lnTo>
                    <a:lnTo>
                      <a:pt x="24" y="220"/>
                    </a:lnTo>
                    <a:lnTo>
                      <a:pt x="36" y="279"/>
                    </a:lnTo>
                    <a:lnTo>
                      <a:pt x="19" y="309"/>
                    </a:lnTo>
                    <a:lnTo>
                      <a:pt x="44" y="330"/>
                    </a:lnTo>
                    <a:lnTo>
                      <a:pt x="42" y="485"/>
                    </a:lnTo>
                    <a:lnTo>
                      <a:pt x="382" y="479"/>
                    </a:lnTo>
                    <a:lnTo>
                      <a:pt x="376" y="448"/>
                    </a:lnTo>
                    <a:lnTo>
                      <a:pt x="340" y="422"/>
                    </a:lnTo>
                    <a:lnTo>
                      <a:pt x="321" y="403"/>
                    </a:lnTo>
                    <a:lnTo>
                      <a:pt x="275" y="376"/>
                    </a:lnTo>
                    <a:lnTo>
                      <a:pt x="276" y="330"/>
                    </a:lnTo>
                    <a:lnTo>
                      <a:pt x="267" y="302"/>
                    </a:lnTo>
                    <a:lnTo>
                      <a:pt x="305" y="259"/>
                    </a:lnTo>
                    <a:lnTo>
                      <a:pt x="302" y="216"/>
                    </a:lnTo>
                    <a:lnTo>
                      <a:pt x="365" y="171"/>
                    </a:lnTo>
                    <a:lnTo>
                      <a:pt x="380" y="146"/>
                    </a:lnTo>
                    <a:lnTo>
                      <a:pt x="465" y="103"/>
                    </a:lnTo>
                    <a:lnTo>
                      <a:pt x="427" y="88"/>
                    </a:lnTo>
                    <a:lnTo>
                      <a:pt x="393" y="90"/>
                    </a:lnTo>
                    <a:lnTo>
                      <a:pt x="386" y="78"/>
                    </a:lnTo>
                    <a:lnTo>
                      <a:pt x="324" y="77"/>
                    </a:lnTo>
                    <a:lnTo>
                      <a:pt x="282" y="66"/>
                    </a:lnTo>
                    <a:lnTo>
                      <a:pt x="197" y="58"/>
                    </a:lnTo>
                    <a:lnTo>
                      <a:pt x="184" y="44"/>
                    </a:lnTo>
                    <a:lnTo>
                      <a:pt x="150" y="29"/>
                    </a:lnTo>
                    <a:lnTo>
                      <a:pt x="143" y="0"/>
                    </a:lnTo>
                    <a:lnTo>
                      <a:pt x="121" y="0"/>
                    </a:lnTo>
                    <a:lnTo>
                      <a:pt x="121" y="22"/>
                    </a:lnTo>
                    <a:lnTo>
                      <a:pt x="0" y="22"/>
                    </a:lnTo>
                    <a:lnTo>
                      <a:pt x="3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0" name="Freeform 24"/>
              <p:cNvSpPr>
                <a:spLocks/>
              </p:cNvSpPr>
              <p:nvPr/>
            </p:nvSpPr>
            <p:spPr bwMode="auto">
              <a:xfrm>
                <a:off x="2866" y="1526"/>
                <a:ext cx="425" cy="264"/>
              </a:xfrm>
              <a:custGeom>
                <a:avLst/>
                <a:gdLst>
                  <a:gd name="T0" fmla="*/ 0 w 425"/>
                  <a:gd name="T1" fmla="*/ 26 h 264"/>
                  <a:gd name="T2" fmla="*/ 9 w 425"/>
                  <a:gd name="T3" fmla="*/ 40 h 264"/>
                  <a:gd name="T4" fmla="*/ 4 w 425"/>
                  <a:gd name="T5" fmla="*/ 56 h 264"/>
                  <a:gd name="T6" fmla="*/ 9 w 425"/>
                  <a:gd name="T7" fmla="*/ 93 h 264"/>
                  <a:gd name="T8" fmla="*/ 28 w 425"/>
                  <a:gd name="T9" fmla="*/ 145 h 264"/>
                  <a:gd name="T10" fmla="*/ 28 w 425"/>
                  <a:gd name="T11" fmla="*/ 160 h 264"/>
                  <a:gd name="T12" fmla="*/ 42 w 425"/>
                  <a:gd name="T13" fmla="*/ 185 h 264"/>
                  <a:gd name="T14" fmla="*/ 48 w 425"/>
                  <a:gd name="T15" fmla="*/ 225 h 264"/>
                  <a:gd name="T16" fmla="*/ 45 w 425"/>
                  <a:gd name="T17" fmla="*/ 236 h 264"/>
                  <a:gd name="T18" fmla="*/ 53 w 425"/>
                  <a:gd name="T19" fmla="*/ 249 h 264"/>
                  <a:gd name="T20" fmla="*/ 329 w 425"/>
                  <a:gd name="T21" fmla="*/ 243 h 264"/>
                  <a:gd name="T22" fmla="*/ 349 w 425"/>
                  <a:gd name="T23" fmla="*/ 264 h 264"/>
                  <a:gd name="T24" fmla="*/ 377 w 425"/>
                  <a:gd name="T25" fmla="*/ 204 h 264"/>
                  <a:gd name="T26" fmla="*/ 369 w 425"/>
                  <a:gd name="T27" fmla="*/ 182 h 264"/>
                  <a:gd name="T28" fmla="*/ 416 w 425"/>
                  <a:gd name="T29" fmla="*/ 146 h 264"/>
                  <a:gd name="T30" fmla="*/ 425 w 425"/>
                  <a:gd name="T31" fmla="*/ 120 h 264"/>
                  <a:gd name="T32" fmla="*/ 391 w 425"/>
                  <a:gd name="T33" fmla="*/ 82 h 264"/>
                  <a:gd name="T34" fmla="*/ 355 w 425"/>
                  <a:gd name="T35" fmla="*/ 43 h 264"/>
                  <a:gd name="T36" fmla="*/ 349 w 425"/>
                  <a:gd name="T37" fmla="*/ 0 h 264"/>
                  <a:gd name="T38" fmla="*/ 9 w 425"/>
                  <a:gd name="T39" fmla="*/ 7 h 264"/>
                  <a:gd name="T40" fmla="*/ 0 w 425"/>
                  <a:gd name="T41" fmla="*/ 6 h 264"/>
                  <a:gd name="T42" fmla="*/ 0 w 425"/>
                  <a:gd name="T43" fmla="*/ 26 h 26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25"/>
                  <a:gd name="T67" fmla="*/ 0 h 264"/>
                  <a:gd name="T68" fmla="*/ 425 w 425"/>
                  <a:gd name="T69" fmla="*/ 264 h 26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25" h="264">
                    <a:moveTo>
                      <a:pt x="0" y="26"/>
                    </a:moveTo>
                    <a:lnTo>
                      <a:pt x="9" y="40"/>
                    </a:lnTo>
                    <a:lnTo>
                      <a:pt x="4" y="56"/>
                    </a:lnTo>
                    <a:lnTo>
                      <a:pt x="9" y="93"/>
                    </a:lnTo>
                    <a:lnTo>
                      <a:pt x="28" y="145"/>
                    </a:lnTo>
                    <a:lnTo>
                      <a:pt x="28" y="160"/>
                    </a:lnTo>
                    <a:lnTo>
                      <a:pt x="42" y="185"/>
                    </a:lnTo>
                    <a:lnTo>
                      <a:pt x="48" y="225"/>
                    </a:lnTo>
                    <a:lnTo>
                      <a:pt x="45" y="236"/>
                    </a:lnTo>
                    <a:lnTo>
                      <a:pt x="53" y="249"/>
                    </a:lnTo>
                    <a:lnTo>
                      <a:pt x="329" y="243"/>
                    </a:lnTo>
                    <a:lnTo>
                      <a:pt x="349" y="264"/>
                    </a:lnTo>
                    <a:lnTo>
                      <a:pt x="377" y="204"/>
                    </a:lnTo>
                    <a:lnTo>
                      <a:pt x="369" y="182"/>
                    </a:lnTo>
                    <a:lnTo>
                      <a:pt x="416" y="146"/>
                    </a:lnTo>
                    <a:lnTo>
                      <a:pt x="425" y="120"/>
                    </a:lnTo>
                    <a:lnTo>
                      <a:pt x="391" y="82"/>
                    </a:lnTo>
                    <a:lnTo>
                      <a:pt x="355" y="43"/>
                    </a:lnTo>
                    <a:lnTo>
                      <a:pt x="349" y="0"/>
                    </a:lnTo>
                    <a:lnTo>
                      <a:pt x="9" y="7"/>
                    </a:lnTo>
                    <a:lnTo>
                      <a:pt x="0" y="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1" name="Freeform 25"/>
              <p:cNvSpPr>
                <a:spLocks/>
              </p:cNvSpPr>
              <p:nvPr/>
            </p:nvSpPr>
            <p:spPr bwMode="auto">
              <a:xfrm>
                <a:off x="2919" y="1769"/>
                <a:ext cx="470" cy="387"/>
              </a:xfrm>
              <a:custGeom>
                <a:avLst/>
                <a:gdLst>
                  <a:gd name="T0" fmla="*/ 29 w 470"/>
                  <a:gd name="T1" fmla="*/ 57 h 387"/>
                  <a:gd name="T2" fmla="*/ 43 w 470"/>
                  <a:gd name="T3" fmla="*/ 69 h 387"/>
                  <a:gd name="T4" fmla="*/ 51 w 470"/>
                  <a:gd name="T5" fmla="*/ 66 h 387"/>
                  <a:gd name="T6" fmla="*/ 61 w 470"/>
                  <a:gd name="T7" fmla="*/ 79 h 387"/>
                  <a:gd name="T8" fmla="*/ 52 w 470"/>
                  <a:gd name="T9" fmla="*/ 79 h 387"/>
                  <a:gd name="T10" fmla="*/ 44 w 470"/>
                  <a:gd name="T11" fmla="*/ 96 h 387"/>
                  <a:gd name="T12" fmla="*/ 65 w 470"/>
                  <a:gd name="T13" fmla="*/ 125 h 387"/>
                  <a:gd name="T14" fmla="*/ 81 w 470"/>
                  <a:gd name="T15" fmla="*/ 129 h 387"/>
                  <a:gd name="T16" fmla="*/ 78 w 470"/>
                  <a:gd name="T17" fmla="*/ 310 h 387"/>
                  <a:gd name="T18" fmla="*/ 81 w 470"/>
                  <a:gd name="T19" fmla="*/ 354 h 387"/>
                  <a:gd name="T20" fmla="*/ 393 w 470"/>
                  <a:gd name="T21" fmla="*/ 344 h 387"/>
                  <a:gd name="T22" fmla="*/ 395 w 470"/>
                  <a:gd name="T23" fmla="*/ 371 h 387"/>
                  <a:gd name="T24" fmla="*/ 383 w 470"/>
                  <a:gd name="T25" fmla="*/ 387 h 387"/>
                  <a:gd name="T26" fmla="*/ 431 w 470"/>
                  <a:gd name="T27" fmla="*/ 385 h 387"/>
                  <a:gd name="T28" fmla="*/ 440 w 470"/>
                  <a:gd name="T29" fmla="*/ 371 h 387"/>
                  <a:gd name="T30" fmla="*/ 440 w 470"/>
                  <a:gd name="T31" fmla="*/ 354 h 387"/>
                  <a:gd name="T32" fmla="*/ 451 w 470"/>
                  <a:gd name="T33" fmla="*/ 342 h 387"/>
                  <a:gd name="T34" fmla="*/ 455 w 470"/>
                  <a:gd name="T35" fmla="*/ 329 h 387"/>
                  <a:gd name="T36" fmla="*/ 467 w 470"/>
                  <a:gd name="T37" fmla="*/ 328 h 387"/>
                  <a:gd name="T38" fmla="*/ 470 w 470"/>
                  <a:gd name="T39" fmla="*/ 301 h 387"/>
                  <a:gd name="T40" fmla="*/ 453 w 470"/>
                  <a:gd name="T41" fmla="*/ 298 h 387"/>
                  <a:gd name="T42" fmla="*/ 442 w 470"/>
                  <a:gd name="T43" fmla="*/ 278 h 387"/>
                  <a:gd name="T44" fmla="*/ 425 w 470"/>
                  <a:gd name="T45" fmla="*/ 232 h 387"/>
                  <a:gd name="T46" fmla="*/ 406 w 470"/>
                  <a:gd name="T47" fmla="*/ 225 h 387"/>
                  <a:gd name="T48" fmla="*/ 383 w 470"/>
                  <a:gd name="T49" fmla="*/ 208 h 387"/>
                  <a:gd name="T50" fmla="*/ 374 w 470"/>
                  <a:gd name="T51" fmla="*/ 184 h 387"/>
                  <a:gd name="T52" fmla="*/ 388 w 470"/>
                  <a:gd name="T53" fmla="*/ 147 h 387"/>
                  <a:gd name="T54" fmla="*/ 377 w 470"/>
                  <a:gd name="T55" fmla="*/ 140 h 387"/>
                  <a:gd name="T56" fmla="*/ 350 w 470"/>
                  <a:gd name="T57" fmla="*/ 140 h 387"/>
                  <a:gd name="T58" fmla="*/ 344 w 470"/>
                  <a:gd name="T59" fmla="*/ 118 h 387"/>
                  <a:gd name="T60" fmla="*/ 298 w 470"/>
                  <a:gd name="T61" fmla="*/ 72 h 387"/>
                  <a:gd name="T62" fmla="*/ 288 w 470"/>
                  <a:gd name="T63" fmla="*/ 35 h 387"/>
                  <a:gd name="T64" fmla="*/ 293 w 470"/>
                  <a:gd name="T65" fmla="*/ 21 h 387"/>
                  <a:gd name="T66" fmla="*/ 274 w 470"/>
                  <a:gd name="T67" fmla="*/ 0 h 387"/>
                  <a:gd name="T68" fmla="*/ 0 w 470"/>
                  <a:gd name="T69" fmla="*/ 6 h 387"/>
                  <a:gd name="T70" fmla="*/ 29 w 470"/>
                  <a:gd name="T71" fmla="*/ 57 h 3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70"/>
                  <a:gd name="T109" fmla="*/ 0 h 387"/>
                  <a:gd name="T110" fmla="*/ 470 w 470"/>
                  <a:gd name="T111" fmla="*/ 387 h 38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70" h="387">
                    <a:moveTo>
                      <a:pt x="29" y="57"/>
                    </a:moveTo>
                    <a:lnTo>
                      <a:pt x="43" y="69"/>
                    </a:lnTo>
                    <a:lnTo>
                      <a:pt x="51" y="66"/>
                    </a:lnTo>
                    <a:lnTo>
                      <a:pt x="61" y="79"/>
                    </a:lnTo>
                    <a:lnTo>
                      <a:pt x="52" y="79"/>
                    </a:lnTo>
                    <a:lnTo>
                      <a:pt x="44" y="96"/>
                    </a:lnTo>
                    <a:lnTo>
                      <a:pt x="65" y="125"/>
                    </a:lnTo>
                    <a:lnTo>
                      <a:pt x="81" y="129"/>
                    </a:lnTo>
                    <a:lnTo>
                      <a:pt x="78" y="310"/>
                    </a:lnTo>
                    <a:lnTo>
                      <a:pt x="81" y="354"/>
                    </a:lnTo>
                    <a:lnTo>
                      <a:pt x="393" y="344"/>
                    </a:lnTo>
                    <a:lnTo>
                      <a:pt x="395" y="371"/>
                    </a:lnTo>
                    <a:lnTo>
                      <a:pt x="383" y="387"/>
                    </a:lnTo>
                    <a:lnTo>
                      <a:pt x="431" y="385"/>
                    </a:lnTo>
                    <a:lnTo>
                      <a:pt x="440" y="371"/>
                    </a:lnTo>
                    <a:lnTo>
                      <a:pt x="440" y="354"/>
                    </a:lnTo>
                    <a:lnTo>
                      <a:pt x="451" y="342"/>
                    </a:lnTo>
                    <a:lnTo>
                      <a:pt x="455" y="329"/>
                    </a:lnTo>
                    <a:lnTo>
                      <a:pt x="467" y="328"/>
                    </a:lnTo>
                    <a:lnTo>
                      <a:pt x="470" y="301"/>
                    </a:lnTo>
                    <a:lnTo>
                      <a:pt x="453" y="298"/>
                    </a:lnTo>
                    <a:lnTo>
                      <a:pt x="442" y="278"/>
                    </a:lnTo>
                    <a:lnTo>
                      <a:pt x="425" y="232"/>
                    </a:lnTo>
                    <a:lnTo>
                      <a:pt x="406" y="225"/>
                    </a:lnTo>
                    <a:lnTo>
                      <a:pt x="383" y="208"/>
                    </a:lnTo>
                    <a:lnTo>
                      <a:pt x="374" y="184"/>
                    </a:lnTo>
                    <a:lnTo>
                      <a:pt x="388" y="147"/>
                    </a:lnTo>
                    <a:lnTo>
                      <a:pt x="377" y="140"/>
                    </a:lnTo>
                    <a:lnTo>
                      <a:pt x="350" y="140"/>
                    </a:lnTo>
                    <a:lnTo>
                      <a:pt x="344" y="118"/>
                    </a:lnTo>
                    <a:lnTo>
                      <a:pt x="298" y="72"/>
                    </a:lnTo>
                    <a:lnTo>
                      <a:pt x="288" y="35"/>
                    </a:lnTo>
                    <a:lnTo>
                      <a:pt x="293" y="21"/>
                    </a:lnTo>
                    <a:lnTo>
                      <a:pt x="274" y="0"/>
                    </a:lnTo>
                    <a:lnTo>
                      <a:pt x="0" y="6"/>
                    </a:lnTo>
                    <a:lnTo>
                      <a:pt x="29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2" name="Freeform 26"/>
              <p:cNvSpPr>
                <a:spLocks/>
              </p:cNvSpPr>
              <p:nvPr/>
            </p:nvSpPr>
            <p:spPr bwMode="auto">
              <a:xfrm>
                <a:off x="2998" y="2115"/>
                <a:ext cx="362" cy="300"/>
              </a:xfrm>
              <a:custGeom>
                <a:avLst/>
                <a:gdLst>
                  <a:gd name="T0" fmla="*/ 13 w 362"/>
                  <a:gd name="T1" fmla="*/ 102 h 300"/>
                  <a:gd name="T2" fmla="*/ 11 w 362"/>
                  <a:gd name="T3" fmla="*/ 248 h 300"/>
                  <a:gd name="T4" fmla="*/ 18 w 362"/>
                  <a:gd name="T5" fmla="*/ 256 h 300"/>
                  <a:gd name="T6" fmla="*/ 43 w 362"/>
                  <a:gd name="T7" fmla="*/ 256 h 300"/>
                  <a:gd name="T8" fmla="*/ 45 w 362"/>
                  <a:gd name="T9" fmla="*/ 300 h 300"/>
                  <a:gd name="T10" fmla="*/ 262 w 362"/>
                  <a:gd name="T11" fmla="*/ 298 h 300"/>
                  <a:gd name="T12" fmla="*/ 256 w 362"/>
                  <a:gd name="T13" fmla="*/ 253 h 300"/>
                  <a:gd name="T14" fmla="*/ 276 w 362"/>
                  <a:gd name="T15" fmla="*/ 203 h 300"/>
                  <a:gd name="T16" fmla="*/ 303 w 362"/>
                  <a:gd name="T17" fmla="*/ 167 h 300"/>
                  <a:gd name="T18" fmla="*/ 301 w 362"/>
                  <a:gd name="T19" fmla="*/ 158 h 300"/>
                  <a:gd name="T20" fmla="*/ 321 w 362"/>
                  <a:gd name="T21" fmla="*/ 127 h 300"/>
                  <a:gd name="T22" fmla="*/ 332 w 362"/>
                  <a:gd name="T23" fmla="*/ 92 h 300"/>
                  <a:gd name="T24" fmla="*/ 328 w 362"/>
                  <a:gd name="T25" fmla="*/ 90 h 300"/>
                  <a:gd name="T26" fmla="*/ 346 w 362"/>
                  <a:gd name="T27" fmla="*/ 77 h 300"/>
                  <a:gd name="T28" fmla="*/ 362 w 362"/>
                  <a:gd name="T29" fmla="*/ 47 h 300"/>
                  <a:gd name="T30" fmla="*/ 357 w 362"/>
                  <a:gd name="T31" fmla="*/ 40 h 300"/>
                  <a:gd name="T32" fmla="*/ 308 w 362"/>
                  <a:gd name="T33" fmla="*/ 43 h 300"/>
                  <a:gd name="T34" fmla="*/ 321 w 362"/>
                  <a:gd name="T35" fmla="*/ 26 h 300"/>
                  <a:gd name="T36" fmla="*/ 318 w 362"/>
                  <a:gd name="T37" fmla="*/ 0 h 300"/>
                  <a:gd name="T38" fmla="*/ 0 w 362"/>
                  <a:gd name="T39" fmla="*/ 9 h 300"/>
                  <a:gd name="T40" fmla="*/ 13 w 362"/>
                  <a:gd name="T41" fmla="*/ 102 h 3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62"/>
                  <a:gd name="T64" fmla="*/ 0 h 300"/>
                  <a:gd name="T65" fmla="*/ 362 w 362"/>
                  <a:gd name="T66" fmla="*/ 300 h 3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62" h="300">
                    <a:moveTo>
                      <a:pt x="13" y="102"/>
                    </a:moveTo>
                    <a:lnTo>
                      <a:pt x="11" y="248"/>
                    </a:lnTo>
                    <a:lnTo>
                      <a:pt x="18" y="256"/>
                    </a:lnTo>
                    <a:lnTo>
                      <a:pt x="43" y="256"/>
                    </a:lnTo>
                    <a:lnTo>
                      <a:pt x="45" y="300"/>
                    </a:lnTo>
                    <a:lnTo>
                      <a:pt x="262" y="298"/>
                    </a:lnTo>
                    <a:lnTo>
                      <a:pt x="256" y="253"/>
                    </a:lnTo>
                    <a:lnTo>
                      <a:pt x="276" y="203"/>
                    </a:lnTo>
                    <a:lnTo>
                      <a:pt x="303" y="167"/>
                    </a:lnTo>
                    <a:lnTo>
                      <a:pt x="301" y="158"/>
                    </a:lnTo>
                    <a:lnTo>
                      <a:pt x="321" y="127"/>
                    </a:lnTo>
                    <a:lnTo>
                      <a:pt x="332" y="92"/>
                    </a:lnTo>
                    <a:lnTo>
                      <a:pt x="328" y="90"/>
                    </a:lnTo>
                    <a:lnTo>
                      <a:pt x="346" y="77"/>
                    </a:lnTo>
                    <a:lnTo>
                      <a:pt x="362" y="47"/>
                    </a:lnTo>
                    <a:lnTo>
                      <a:pt x="357" y="40"/>
                    </a:lnTo>
                    <a:lnTo>
                      <a:pt x="308" y="43"/>
                    </a:lnTo>
                    <a:lnTo>
                      <a:pt x="321" y="26"/>
                    </a:lnTo>
                    <a:lnTo>
                      <a:pt x="318" y="0"/>
                    </a:lnTo>
                    <a:lnTo>
                      <a:pt x="0" y="9"/>
                    </a:lnTo>
                    <a:lnTo>
                      <a:pt x="13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3" name="Freeform 27"/>
              <p:cNvSpPr>
                <a:spLocks/>
              </p:cNvSpPr>
              <p:nvPr/>
            </p:nvSpPr>
            <p:spPr bwMode="auto">
              <a:xfrm>
                <a:off x="3042" y="2411"/>
                <a:ext cx="411" cy="334"/>
              </a:xfrm>
              <a:custGeom>
                <a:avLst/>
                <a:gdLst>
                  <a:gd name="T0" fmla="*/ 0 w 411"/>
                  <a:gd name="T1" fmla="*/ 3 h 334"/>
                  <a:gd name="T2" fmla="*/ 5 w 411"/>
                  <a:gd name="T3" fmla="*/ 93 h 334"/>
                  <a:gd name="T4" fmla="*/ 43 w 411"/>
                  <a:gd name="T5" fmla="*/ 159 h 334"/>
                  <a:gd name="T6" fmla="*/ 29 w 411"/>
                  <a:gd name="T7" fmla="*/ 211 h 334"/>
                  <a:gd name="T8" fmla="*/ 32 w 411"/>
                  <a:gd name="T9" fmla="*/ 254 h 334"/>
                  <a:gd name="T10" fmla="*/ 14 w 411"/>
                  <a:gd name="T11" fmla="*/ 275 h 334"/>
                  <a:gd name="T12" fmla="*/ 21 w 411"/>
                  <a:gd name="T13" fmla="*/ 283 h 334"/>
                  <a:gd name="T14" fmla="*/ 75 w 411"/>
                  <a:gd name="T15" fmla="*/ 275 h 334"/>
                  <a:gd name="T16" fmla="*/ 144 w 411"/>
                  <a:gd name="T17" fmla="*/ 293 h 334"/>
                  <a:gd name="T18" fmla="*/ 165 w 411"/>
                  <a:gd name="T19" fmla="*/ 276 h 334"/>
                  <a:gd name="T20" fmla="*/ 231 w 411"/>
                  <a:gd name="T21" fmla="*/ 303 h 334"/>
                  <a:gd name="T22" fmla="*/ 237 w 411"/>
                  <a:gd name="T23" fmla="*/ 318 h 334"/>
                  <a:gd name="T24" fmla="*/ 262 w 411"/>
                  <a:gd name="T25" fmla="*/ 328 h 334"/>
                  <a:gd name="T26" fmla="*/ 274 w 411"/>
                  <a:gd name="T27" fmla="*/ 315 h 334"/>
                  <a:gd name="T28" fmla="*/ 307 w 411"/>
                  <a:gd name="T29" fmla="*/ 327 h 334"/>
                  <a:gd name="T30" fmla="*/ 327 w 411"/>
                  <a:gd name="T31" fmla="*/ 318 h 334"/>
                  <a:gd name="T32" fmla="*/ 323 w 411"/>
                  <a:gd name="T33" fmla="*/ 298 h 334"/>
                  <a:gd name="T34" fmla="*/ 377 w 411"/>
                  <a:gd name="T35" fmla="*/ 315 h 334"/>
                  <a:gd name="T36" fmla="*/ 374 w 411"/>
                  <a:gd name="T37" fmla="*/ 334 h 334"/>
                  <a:gd name="T38" fmla="*/ 411 w 411"/>
                  <a:gd name="T39" fmla="*/ 309 h 334"/>
                  <a:gd name="T40" fmla="*/ 378 w 411"/>
                  <a:gd name="T41" fmla="*/ 305 h 334"/>
                  <a:gd name="T42" fmla="*/ 353 w 411"/>
                  <a:gd name="T43" fmla="*/ 281 h 334"/>
                  <a:gd name="T44" fmla="*/ 385 w 411"/>
                  <a:gd name="T45" fmla="*/ 250 h 334"/>
                  <a:gd name="T46" fmla="*/ 385 w 411"/>
                  <a:gd name="T47" fmla="*/ 232 h 334"/>
                  <a:gd name="T48" fmla="*/ 351 w 411"/>
                  <a:gd name="T49" fmla="*/ 259 h 334"/>
                  <a:gd name="T50" fmla="*/ 335 w 411"/>
                  <a:gd name="T51" fmla="*/ 250 h 334"/>
                  <a:gd name="T52" fmla="*/ 348 w 411"/>
                  <a:gd name="T53" fmla="*/ 235 h 334"/>
                  <a:gd name="T54" fmla="*/ 310 w 411"/>
                  <a:gd name="T55" fmla="*/ 245 h 334"/>
                  <a:gd name="T56" fmla="*/ 287 w 411"/>
                  <a:gd name="T57" fmla="*/ 235 h 334"/>
                  <a:gd name="T58" fmla="*/ 293 w 411"/>
                  <a:gd name="T59" fmla="*/ 220 h 334"/>
                  <a:gd name="T60" fmla="*/ 357 w 411"/>
                  <a:gd name="T61" fmla="*/ 232 h 334"/>
                  <a:gd name="T62" fmla="*/ 332 w 411"/>
                  <a:gd name="T63" fmla="*/ 192 h 334"/>
                  <a:gd name="T64" fmla="*/ 336 w 411"/>
                  <a:gd name="T65" fmla="*/ 163 h 334"/>
                  <a:gd name="T66" fmla="*/ 191 w 411"/>
                  <a:gd name="T67" fmla="*/ 170 h 334"/>
                  <a:gd name="T68" fmla="*/ 209 w 411"/>
                  <a:gd name="T69" fmla="*/ 107 h 334"/>
                  <a:gd name="T70" fmla="*/ 234 w 411"/>
                  <a:gd name="T71" fmla="*/ 75 h 334"/>
                  <a:gd name="T72" fmla="*/ 225 w 411"/>
                  <a:gd name="T73" fmla="*/ 66 h 334"/>
                  <a:gd name="T74" fmla="*/ 216 w 411"/>
                  <a:gd name="T75" fmla="*/ 0 h 334"/>
                  <a:gd name="T76" fmla="*/ 0 w 411"/>
                  <a:gd name="T77" fmla="*/ 3 h 33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11"/>
                  <a:gd name="T118" fmla="*/ 0 h 334"/>
                  <a:gd name="T119" fmla="*/ 411 w 411"/>
                  <a:gd name="T120" fmla="*/ 334 h 33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11" h="334">
                    <a:moveTo>
                      <a:pt x="0" y="3"/>
                    </a:moveTo>
                    <a:lnTo>
                      <a:pt x="5" y="93"/>
                    </a:lnTo>
                    <a:lnTo>
                      <a:pt x="43" y="159"/>
                    </a:lnTo>
                    <a:lnTo>
                      <a:pt x="29" y="211"/>
                    </a:lnTo>
                    <a:lnTo>
                      <a:pt x="32" y="254"/>
                    </a:lnTo>
                    <a:lnTo>
                      <a:pt x="14" y="275"/>
                    </a:lnTo>
                    <a:lnTo>
                      <a:pt x="21" y="283"/>
                    </a:lnTo>
                    <a:lnTo>
                      <a:pt x="75" y="275"/>
                    </a:lnTo>
                    <a:lnTo>
                      <a:pt x="144" y="293"/>
                    </a:lnTo>
                    <a:lnTo>
                      <a:pt x="165" y="276"/>
                    </a:lnTo>
                    <a:lnTo>
                      <a:pt x="231" y="303"/>
                    </a:lnTo>
                    <a:lnTo>
                      <a:pt x="237" y="318"/>
                    </a:lnTo>
                    <a:lnTo>
                      <a:pt x="262" y="328"/>
                    </a:lnTo>
                    <a:lnTo>
                      <a:pt x="274" y="315"/>
                    </a:lnTo>
                    <a:lnTo>
                      <a:pt x="307" y="327"/>
                    </a:lnTo>
                    <a:lnTo>
                      <a:pt x="327" y="318"/>
                    </a:lnTo>
                    <a:lnTo>
                      <a:pt x="323" y="298"/>
                    </a:lnTo>
                    <a:lnTo>
                      <a:pt x="377" y="315"/>
                    </a:lnTo>
                    <a:lnTo>
                      <a:pt x="374" y="334"/>
                    </a:lnTo>
                    <a:lnTo>
                      <a:pt x="411" y="309"/>
                    </a:lnTo>
                    <a:lnTo>
                      <a:pt x="378" y="305"/>
                    </a:lnTo>
                    <a:lnTo>
                      <a:pt x="353" y="281"/>
                    </a:lnTo>
                    <a:lnTo>
                      <a:pt x="385" y="250"/>
                    </a:lnTo>
                    <a:lnTo>
                      <a:pt x="385" y="232"/>
                    </a:lnTo>
                    <a:lnTo>
                      <a:pt x="351" y="259"/>
                    </a:lnTo>
                    <a:lnTo>
                      <a:pt x="335" y="250"/>
                    </a:lnTo>
                    <a:lnTo>
                      <a:pt x="348" y="235"/>
                    </a:lnTo>
                    <a:lnTo>
                      <a:pt x="310" y="245"/>
                    </a:lnTo>
                    <a:lnTo>
                      <a:pt x="287" y="235"/>
                    </a:lnTo>
                    <a:lnTo>
                      <a:pt x="293" y="220"/>
                    </a:lnTo>
                    <a:lnTo>
                      <a:pt x="357" y="232"/>
                    </a:lnTo>
                    <a:lnTo>
                      <a:pt x="332" y="192"/>
                    </a:lnTo>
                    <a:lnTo>
                      <a:pt x="336" y="163"/>
                    </a:lnTo>
                    <a:lnTo>
                      <a:pt x="191" y="170"/>
                    </a:lnTo>
                    <a:lnTo>
                      <a:pt x="209" y="107"/>
                    </a:lnTo>
                    <a:lnTo>
                      <a:pt x="234" y="75"/>
                    </a:lnTo>
                    <a:lnTo>
                      <a:pt x="225" y="66"/>
                    </a:lnTo>
                    <a:lnTo>
                      <a:pt x="21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4" name="Freeform 28"/>
              <p:cNvSpPr>
                <a:spLocks/>
              </p:cNvSpPr>
              <p:nvPr/>
            </p:nvSpPr>
            <p:spPr bwMode="auto">
              <a:xfrm>
                <a:off x="3252" y="1184"/>
                <a:ext cx="406" cy="198"/>
              </a:xfrm>
              <a:custGeom>
                <a:avLst/>
                <a:gdLst>
                  <a:gd name="T0" fmla="*/ 147 w 406"/>
                  <a:gd name="T1" fmla="*/ 131 h 198"/>
                  <a:gd name="T2" fmla="*/ 153 w 406"/>
                  <a:gd name="T3" fmla="*/ 143 h 198"/>
                  <a:gd name="T4" fmla="*/ 167 w 406"/>
                  <a:gd name="T5" fmla="*/ 146 h 198"/>
                  <a:gd name="T6" fmla="*/ 187 w 406"/>
                  <a:gd name="T7" fmla="*/ 198 h 198"/>
                  <a:gd name="T8" fmla="*/ 223 w 406"/>
                  <a:gd name="T9" fmla="*/ 127 h 198"/>
                  <a:gd name="T10" fmla="*/ 241 w 406"/>
                  <a:gd name="T11" fmla="*/ 129 h 198"/>
                  <a:gd name="T12" fmla="*/ 264 w 406"/>
                  <a:gd name="T13" fmla="*/ 119 h 198"/>
                  <a:gd name="T14" fmla="*/ 303 w 406"/>
                  <a:gd name="T15" fmla="*/ 119 h 198"/>
                  <a:gd name="T16" fmla="*/ 317 w 406"/>
                  <a:gd name="T17" fmla="*/ 101 h 198"/>
                  <a:gd name="T18" fmla="*/ 393 w 406"/>
                  <a:gd name="T19" fmla="*/ 104 h 198"/>
                  <a:gd name="T20" fmla="*/ 406 w 406"/>
                  <a:gd name="T21" fmla="*/ 93 h 198"/>
                  <a:gd name="T22" fmla="*/ 383 w 406"/>
                  <a:gd name="T23" fmla="*/ 65 h 198"/>
                  <a:gd name="T24" fmla="*/ 336 w 406"/>
                  <a:gd name="T25" fmla="*/ 66 h 198"/>
                  <a:gd name="T26" fmla="*/ 300 w 406"/>
                  <a:gd name="T27" fmla="*/ 61 h 198"/>
                  <a:gd name="T28" fmla="*/ 252 w 406"/>
                  <a:gd name="T29" fmla="*/ 61 h 198"/>
                  <a:gd name="T30" fmla="*/ 236 w 406"/>
                  <a:gd name="T31" fmla="*/ 84 h 198"/>
                  <a:gd name="T32" fmla="*/ 213 w 406"/>
                  <a:gd name="T33" fmla="*/ 71 h 198"/>
                  <a:gd name="T34" fmla="*/ 188 w 406"/>
                  <a:gd name="T35" fmla="*/ 73 h 198"/>
                  <a:gd name="T36" fmla="*/ 178 w 406"/>
                  <a:gd name="T37" fmla="*/ 49 h 198"/>
                  <a:gd name="T38" fmla="*/ 126 w 406"/>
                  <a:gd name="T39" fmla="*/ 46 h 198"/>
                  <a:gd name="T40" fmla="*/ 119 w 406"/>
                  <a:gd name="T41" fmla="*/ 36 h 198"/>
                  <a:gd name="T42" fmla="*/ 143 w 406"/>
                  <a:gd name="T43" fmla="*/ 12 h 198"/>
                  <a:gd name="T44" fmla="*/ 162 w 406"/>
                  <a:gd name="T45" fmla="*/ 9 h 198"/>
                  <a:gd name="T46" fmla="*/ 143 w 406"/>
                  <a:gd name="T47" fmla="*/ 0 h 198"/>
                  <a:gd name="T48" fmla="*/ 113 w 406"/>
                  <a:gd name="T49" fmla="*/ 8 h 198"/>
                  <a:gd name="T50" fmla="*/ 63 w 406"/>
                  <a:gd name="T51" fmla="*/ 57 h 198"/>
                  <a:gd name="T52" fmla="*/ 38 w 406"/>
                  <a:gd name="T53" fmla="*/ 61 h 198"/>
                  <a:gd name="T54" fmla="*/ 0 w 406"/>
                  <a:gd name="T55" fmla="*/ 85 h 198"/>
                  <a:gd name="T56" fmla="*/ 147 w 406"/>
                  <a:gd name="T57" fmla="*/ 131 h 19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06"/>
                  <a:gd name="T88" fmla="*/ 0 h 198"/>
                  <a:gd name="T89" fmla="*/ 406 w 406"/>
                  <a:gd name="T90" fmla="*/ 198 h 19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06" h="198">
                    <a:moveTo>
                      <a:pt x="147" y="131"/>
                    </a:moveTo>
                    <a:lnTo>
                      <a:pt x="153" y="143"/>
                    </a:lnTo>
                    <a:lnTo>
                      <a:pt x="167" y="146"/>
                    </a:lnTo>
                    <a:lnTo>
                      <a:pt x="187" y="198"/>
                    </a:lnTo>
                    <a:lnTo>
                      <a:pt x="223" y="127"/>
                    </a:lnTo>
                    <a:lnTo>
                      <a:pt x="241" y="129"/>
                    </a:lnTo>
                    <a:lnTo>
                      <a:pt x="264" y="119"/>
                    </a:lnTo>
                    <a:lnTo>
                      <a:pt x="303" y="119"/>
                    </a:lnTo>
                    <a:lnTo>
                      <a:pt x="317" y="101"/>
                    </a:lnTo>
                    <a:lnTo>
                      <a:pt x="393" y="104"/>
                    </a:lnTo>
                    <a:lnTo>
                      <a:pt x="406" y="93"/>
                    </a:lnTo>
                    <a:lnTo>
                      <a:pt x="383" y="65"/>
                    </a:lnTo>
                    <a:lnTo>
                      <a:pt x="336" y="66"/>
                    </a:lnTo>
                    <a:lnTo>
                      <a:pt x="300" y="61"/>
                    </a:lnTo>
                    <a:lnTo>
                      <a:pt x="252" y="61"/>
                    </a:lnTo>
                    <a:lnTo>
                      <a:pt x="236" y="84"/>
                    </a:lnTo>
                    <a:lnTo>
                      <a:pt x="213" y="71"/>
                    </a:lnTo>
                    <a:lnTo>
                      <a:pt x="188" y="73"/>
                    </a:lnTo>
                    <a:lnTo>
                      <a:pt x="178" y="49"/>
                    </a:lnTo>
                    <a:lnTo>
                      <a:pt x="126" y="46"/>
                    </a:lnTo>
                    <a:lnTo>
                      <a:pt x="119" y="36"/>
                    </a:lnTo>
                    <a:lnTo>
                      <a:pt x="143" y="12"/>
                    </a:lnTo>
                    <a:lnTo>
                      <a:pt x="162" y="9"/>
                    </a:lnTo>
                    <a:lnTo>
                      <a:pt x="143" y="0"/>
                    </a:lnTo>
                    <a:lnTo>
                      <a:pt x="113" y="8"/>
                    </a:lnTo>
                    <a:lnTo>
                      <a:pt x="63" y="57"/>
                    </a:lnTo>
                    <a:lnTo>
                      <a:pt x="38" y="61"/>
                    </a:lnTo>
                    <a:lnTo>
                      <a:pt x="0" y="85"/>
                    </a:lnTo>
                    <a:lnTo>
                      <a:pt x="147" y="1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" name="Freeform 29"/>
              <p:cNvSpPr>
                <a:spLocks/>
              </p:cNvSpPr>
              <p:nvPr/>
            </p:nvSpPr>
            <p:spPr bwMode="auto">
              <a:xfrm>
                <a:off x="3511" y="1308"/>
                <a:ext cx="275" cy="346"/>
              </a:xfrm>
              <a:custGeom>
                <a:avLst/>
                <a:gdLst>
                  <a:gd name="T0" fmla="*/ 31 w 275"/>
                  <a:gd name="T1" fmla="*/ 287 h 346"/>
                  <a:gd name="T2" fmla="*/ 27 w 275"/>
                  <a:gd name="T3" fmla="*/ 229 h 346"/>
                  <a:gd name="T4" fmla="*/ 4 w 275"/>
                  <a:gd name="T5" fmla="*/ 186 h 346"/>
                  <a:gd name="T6" fmla="*/ 14 w 275"/>
                  <a:gd name="T7" fmla="*/ 99 h 346"/>
                  <a:gd name="T8" fmla="*/ 53 w 275"/>
                  <a:gd name="T9" fmla="*/ 52 h 346"/>
                  <a:gd name="T10" fmla="*/ 52 w 275"/>
                  <a:gd name="T11" fmla="*/ 87 h 346"/>
                  <a:gd name="T12" fmla="*/ 64 w 275"/>
                  <a:gd name="T13" fmla="*/ 79 h 346"/>
                  <a:gd name="T14" fmla="*/ 64 w 275"/>
                  <a:gd name="T15" fmla="*/ 52 h 346"/>
                  <a:gd name="T16" fmla="*/ 78 w 275"/>
                  <a:gd name="T17" fmla="*/ 35 h 346"/>
                  <a:gd name="T18" fmla="*/ 83 w 275"/>
                  <a:gd name="T19" fmla="*/ 4 h 346"/>
                  <a:gd name="T20" fmla="*/ 97 w 275"/>
                  <a:gd name="T21" fmla="*/ 0 h 346"/>
                  <a:gd name="T22" fmla="*/ 180 w 275"/>
                  <a:gd name="T23" fmla="*/ 27 h 346"/>
                  <a:gd name="T24" fmla="*/ 188 w 275"/>
                  <a:gd name="T25" fmla="*/ 50 h 346"/>
                  <a:gd name="T26" fmla="*/ 199 w 275"/>
                  <a:gd name="T27" fmla="*/ 71 h 346"/>
                  <a:gd name="T28" fmla="*/ 202 w 275"/>
                  <a:gd name="T29" fmla="*/ 108 h 346"/>
                  <a:gd name="T30" fmla="*/ 173 w 275"/>
                  <a:gd name="T31" fmla="*/ 140 h 346"/>
                  <a:gd name="T32" fmla="*/ 171 w 275"/>
                  <a:gd name="T33" fmla="*/ 166 h 346"/>
                  <a:gd name="T34" fmla="*/ 188 w 275"/>
                  <a:gd name="T35" fmla="*/ 174 h 346"/>
                  <a:gd name="T36" fmla="*/ 210 w 275"/>
                  <a:gd name="T37" fmla="*/ 140 h 346"/>
                  <a:gd name="T38" fmla="*/ 232 w 275"/>
                  <a:gd name="T39" fmla="*/ 128 h 346"/>
                  <a:gd name="T40" fmla="*/ 247 w 275"/>
                  <a:gd name="T41" fmla="*/ 136 h 346"/>
                  <a:gd name="T42" fmla="*/ 275 w 275"/>
                  <a:gd name="T43" fmla="*/ 212 h 346"/>
                  <a:gd name="T44" fmla="*/ 256 w 275"/>
                  <a:gd name="T45" fmla="*/ 245 h 346"/>
                  <a:gd name="T46" fmla="*/ 251 w 275"/>
                  <a:gd name="T47" fmla="*/ 267 h 346"/>
                  <a:gd name="T48" fmla="*/ 240 w 275"/>
                  <a:gd name="T49" fmla="*/ 275 h 346"/>
                  <a:gd name="T50" fmla="*/ 239 w 275"/>
                  <a:gd name="T51" fmla="*/ 296 h 346"/>
                  <a:gd name="T52" fmla="*/ 225 w 275"/>
                  <a:gd name="T53" fmla="*/ 324 h 346"/>
                  <a:gd name="T54" fmla="*/ 134 w 275"/>
                  <a:gd name="T55" fmla="*/ 337 h 346"/>
                  <a:gd name="T56" fmla="*/ 132 w 275"/>
                  <a:gd name="T57" fmla="*/ 332 h 346"/>
                  <a:gd name="T58" fmla="*/ 0 w 275"/>
                  <a:gd name="T59" fmla="*/ 346 h 346"/>
                  <a:gd name="T60" fmla="*/ 31 w 275"/>
                  <a:gd name="T61" fmla="*/ 287 h 34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75"/>
                  <a:gd name="T94" fmla="*/ 0 h 346"/>
                  <a:gd name="T95" fmla="*/ 275 w 275"/>
                  <a:gd name="T96" fmla="*/ 346 h 34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75" h="346">
                    <a:moveTo>
                      <a:pt x="31" y="287"/>
                    </a:moveTo>
                    <a:lnTo>
                      <a:pt x="27" y="229"/>
                    </a:lnTo>
                    <a:lnTo>
                      <a:pt x="4" y="186"/>
                    </a:lnTo>
                    <a:lnTo>
                      <a:pt x="14" y="99"/>
                    </a:lnTo>
                    <a:lnTo>
                      <a:pt x="53" y="52"/>
                    </a:lnTo>
                    <a:lnTo>
                      <a:pt x="52" y="87"/>
                    </a:lnTo>
                    <a:lnTo>
                      <a:pt x="64" y="79"/>
                    </a:lnTo>
                    <a:lnTo>
                      <a:pt x="64" y="52"/>
                    </a:lnTo>
                    <a:lnTo>
                      <a:pt x="78" y="35"/>
                    </a:lnTo>
                    <a:lnTo>
                      <a:pt x="83" y="4"/>
                    </a:lnTo>
                    <a:lnTo>
                      <a:pt x="97" y="0"/>
                    </a:lnTo>
                    <a:lnTo>
                      <a:pt x="180" y="27"/>
                    </a:lnTo>
                    <a:lnTo>
                      <a:pt x="188" y="50"/>
                    </a:lnTo>
                    <a:lnTo>
                      <a:pt x="199" y="71"/>
                    </a:lnTo>
                    <a:lnTo>
                      <a:pt x="202" y="108"/>
                    </a:lnTo>
                    <a:lnTo>
                      <a:pt x="173" y="140"/>
                    </a:lnTo>
                    <a:lnTo>
                      <a:pt x="171" y="166"/>
                    </a:lnTo>
                    <a:lnTo>
                      <a:pt x="188" y="174"/>
                    </a:lnTo>
                    <a:lnTo>
                      <a:pt x="210" y="140"/>
                    </a:lnTo>
                    <a:lnTo>
                      <a:pt x="232" y="128"/>
                    </a:lnTo>
                    <a:lnTo>
                      <a:pt x="247" y="136"/>
                    </a:lnTo>
                    <a:lnTo>
                      <a:pt x="275" y="212"/>
                    </a:lnTo>
                    <a:lnTo>
                      <a:pt x="256" y="245"/>
                    </a:lnTo>
                    <a:lnTo>
                      <a:pt x="251" y="267"/>
                    </a:lnTo>
                    <a:lnTo>
                      <a:pt x="240" y="275"/>
                    </a:lnTo>
                    <a:lnTo>
                      <a:pt x="239" y="296"/>
                    </a:lnTo>
                    <a:lnTo>
                      <a:pt x="225" y="324"/>
                    </a:lnTo>
                    <a:lnTo>
                      <a:pt x="134" y="337"/>
                    </a:lnTo>
                    <a:lnTo>
                      <a:pt x="132" y="332"/>
                    </a:lnTo>
                    <a:lnTo>
                      <a:pt x="0" y="346"/>
                    </a:lnTo>
                    <a:lnTo>
                      <a:pt x="31" y="2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6" name="Freeform 30"/>
              <p:cNvSpPr>
                <a:spLocks/>
              </p:cNvSpPr>
              <p:nvPr/>
            </p:nvSpPr>
            <p:spPr bwMode="auto">
              <a:xfrm>
                <a:off x="3100" y="1238"/>
                <a:ext cx="377" cy="370"/>
              </a:xfrm>
              <a:custGeom>
                <a:avLst/>
                <a:gdLst>
                  <a:gd name="T0" fmla="*/ 10 w 377"/>
                  <a:gd name="T1" fmla="*/ 140 h 370"/>
                  <a:gd name="T2" fmla="*/ 9 w 377"/>
                  <a:gd name="T3" fmla="*/ 186 h 370"/>
                  <a:gd name="T4" fmla="*/ 55 w 377"/>
                  <a:gd name="T5" fmla="*/ 213 h 370"/>
                  <a:gd name="T6" fmla="*/ 73 w 377"/>
                  <a:gd name="T7" fmla="*/ 232 h 370"/>
                  <a:gd name="T8" fmla="*/ 109 w 377"/>
                  <a:gd name="T9" fmla="*/ 258 h 370"/>
                  <a:gd name="T10" fmla="*/ 115 w 377"/>
                  <a:gd name="T11" fmla="*/ 288 h 370"/>
                  <a:gd name="T12" fmla="*/ 122 w 377"/>
                  <a:gd name="T13" fmla="*/ 331 h 370"/>
                  <a:gd name="T14" fmla="*/ 157 w 377"/>
                  <a:gd name="T15" fmla="*/ 370 h 370"/>
                  <a:gd name="T16" fmla="*/ 344 w 377"/>
                  <a:gd name="T17" fmla="*/ 360 h 370"/>
                  <a:gd name="T18" fmla="*/ 333 w 377"/>
                  <a:gd name="T19" fmla="*/ 303 h 370"/>
                  <a:gd name="T20" fmla="*/ 350 w 377"/>
                  <a:gd name="T21" fmla="*/ 216 h 370"/>
                  <a:gd name="T22" fmla="*/ 349 w 377"/>
                  <a:gd name="T23" fmla="*/ 192 h 370"/>
                  <a:gd name="T24" fmla="*/ 377 w 377"/>
                  <a:gd name="T25" fmla="*/ 124 h 370"/>
                  <a:gd name="T26" fmla="*/ 370 w 377"/>
                  <a:gd name="T27" fmla="*/ 122 h 370"/>
                  <a:gd name="T28" fmla="*/ 353 w 377"/>
                  <a:gd name="T29" fmla="*/ 161 h 370"/>
                  <a:gd name="T30" fmla="*/ 338 w 377"/>
                  <a:gd name="T31" fmla="*/ 163 h 370"/>
                  <a:gd name="T32" fmla="*/ 330 w 377"/>
                  <a:gd name="T33" fmla="*/ 180 h 370"/>
                  <a:gd name="T34" fmla="*/ 315 w 377"/>
                  <a:gd name="T35" fmla="*/ 191 h 370"/>
                  <a:gd name="T36" fmla="*/ 327 w 377"/>
                  <a:gd name="T37" fmla="*/ 155 h 370"/>
                  <a:gd name="T38" fmla="*/ 338 w 377"/>
                  <a:gd name="T39" fmla="*/ 140 h 370"/>
                  <a:gd name="T40" fmla="*/ 318 w 377"/>
                  <a:gd name="T41" fmla="*/ 89 h 370"/>
                  <a:gd name="T42" fmla="*/ 304 w 377"/>
                  <a:gd name="T43" fmla="*/ 86 h 370"/>
                  <a:gd name="T44" fmla="*/ 298 w 377"/>
                  <a:gd name="T45" fmla="*/ 74 h 370"/>
                  <a:gd name="T46" fmla="*/ 153 w 377"/>
                  <a:gd name="T47" fmla="*/ 30 h 370"/>
                  <a:gd name="T48" fmla="*/ 135 w 377"/>
                  <a:gd name="T49" fmla="*/ 21 h 370"/>
                  <a:gd name="T50" fmla="*/ 124 w 377"/>
                  <a:gd name="T51" fmla="*/ 30 h 370"/>
                  <a:gd name="T52" fmla="*/ 120 w 377"/>
                  <a:gd name="T53" fmla="*/ 28 h 370"/>
                  <a:gd name="T54" fmla="*/ 127 w 377"/>
                  <a:gd name="T55" fmla="*/ 12 h 370"/>
                  <a:gd name="T56" fmla="*/ 130 w 377"/>
                  <a:gd name="T57" fmla="*/ 3 h 370"/>
                  <a:gd name="T58" fmla="*/ 125 w 377"/>
                  <a:gd name="T59" fmla="*/ 0 h 370"/>
                  <a:gd name="T60" fmla="*/ 66 w 377"/>
                  <a:gd name="T61" fmla="*/ 24 h 370"/>
                  <a:gd name="T62" fmla="*/ 59 w 377"/>
                  <a:gd name="T63" fmla="*/ 24 h 370"/>
                  <a:gd name="T64" fmla="*/ 47 w 377"/>
                  <a:gd name="T65" fmla="*/ 19 h 370"/>
                  <a:gd name="T66" fmla="*/ 36 w 377"/>
                  <a:gd name="T67" fmla="*/ 26 h 370"/>
                  <a:gd name="T68" fmla="*/ 39 w 377"/>
                  <a:gd name="T69" fmla="*/ 69 h 370"/>
                  <a:gd name="T70" fmla="*/ 0 w 377"/>
                  <a:gd name="T71" fmla="*/ 112 h 370"/>
                  <a:gd name="T72" fmla="*/ 10 w 377"/>
                  <a:gd name="T73" fmla="*/ 140 h 37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7"/>
                  <a:gd name="T112" fmla="*/ 0 h 370"/>
                  <a:gd name="T113" fmla="*/ 377 w 377"/>
                  <a:gd name="T114" fmla="*/ 370 h 37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7" h="370">
                    <a:moveTo>
                      <a:pt x="10" y="140"/>
                    </a:moveTo>
                    <a:lnTo>
                      <a:pt x="9" y="186"/>
                    </a:lnTo>
                    <a:lnTo>
                      <a:pt x="55" y="213"/>
                    </a:lnTo>
                    <a:lnTo>
                      <a:pt x="73" y="232"/>
                    </a:lnTo>
                    <a:lnTo>
                      <a:pt x="109" y="258"/>
                    </a:lnTo>
                    <a:lnTo>
                      <a:pt x="115" y="288"/>
                    </a:lnTo>
                    <a:lnTo>
                      <a:pt x="122" y="331"/>
                    </a:lnTo>
                    <a:lnTo>
                      <a:pt x="157" y="370"/>
                    </a:lnTo>
                    <a:lnTo>
                      <a:pt x="344" y="360"/>
                    </a:lnTo>
                    <a:lnTo>
                      <a:pt x="333" y="303"/>
                    </a:lnTo>
                    <a:lnTo>
                      <a:pt x="350" y="216"/>
                    </a:lnTo>
                    <a:lnTo>
                      <a:pt x="349" y="192"/>
                    </a:lnTo>
                    <a:lnTo>
                      <a:pt x="377" y="124"/>
                    </a:lnTo>
                    <a:lnTo>
                      <a:pt x="370" y="122"/>
                    </a:lnTo>
                    <a:lnTo>
                      <a:pt x="353" y="161"/>
                    </a:lnTo>
                    <a:lnTo>
                      <a:pt x="338" y="163"/>
                    </a:lnTo>
                    <a:lnTo>
                      <a:pt x="330" y="180"/>
                    </a:lnTo>
                    <a:lnTo>
                      <a:pt x="315" y="191"/>
                    </a:lnTo>
                    <a:lnTo>
                      <a:pt x="327" y="155"/>
                    </a:lnTo>
                    <a:lnTo>
                      <a:pt x="338" y="140"/>
                    </a:lnTo>
                    <a:lnTo>
                      <a:pt x="318" y="89"/>
                    </a:lnTo>
                    <a:lnTo>
                      <a:pt x="304" y="86"/>
                    </a:lnTo>
                    <a:lnTo>
                      <a:pt x="298" y="74"/>
                    </a:lnTo>
                    <a:lnTo>
                      <a:pt x="153" y="30"/>
                    </a:lnTo>
                    <a:lnTo>
                      <a:pt x="135" y="21"/>
                    </a:lnTo>
                    <a:lnTo>
                      <a:pt x="124" y="30"/>
                    </a:lnTo>
                    <a:lnTo>
                      <a:pt x="120" y="28"/>
                    </a:lnTo>
                    <a:lnTo>
                      <a:pt x="127" y="12"/>
                    </a:lnTo>
                    <a:lnTo>
                      <a:pt x="130" y="3"/>
                    </a:lnTo>
                    <a:lnTo>
                      <a:pt x="125" y="0"/>
                    </a:lnTo>
                    <a:lnTo>
                      <a:pt x="66" y="24"/>
                    </a:lnTo>
                    <a:lnTo>
                      <a:pt x="59" y="24"/>
                    </a:lnTo>
                    <a:lnTo>
                      <a:pt x="47" y="19"/>
                    </a:lnTo>
                    <a:lnTo>
                      <a:pt x="36" y="26"/>
                    </a:lnTo>
                    <a:lnTo>
                      <a:pt x="39" y="69"/>
                    </a:lnTo>
                    <a:lnTo>
                      <a:pt x="0" y="112"/>
                    </a:lnTo>
                    <a:lnTo>
                      <a:pt x="10" y="1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7" name="Freeform 31"/>
              <p:cNvSpPr>
                <a:spLocks/>
              </p:cNvSpPr>
              <p:nvPr/>
            </p:nvSpPr>
            <p:spPr bwMode="auto">
              <a:xfrm>
                <a:off x="3208" y="1596"/>
                <a:ext cx="279" cy="474"/>
              </a:xfrm>
              <a:custGeom>
                <a:avLst/>
                <a:gdLst>
                  <a:gd name="T0" fmla="*/ 5 w 279"/>
                  <a:gd name="T1" fmla="*/ 194 h 474"/>
                  <a:gd name="T2" fmla="*/ 33 w 279"/>
                  <a:gd name="T3" fmla="*/ 134 h 474"/>
                  <a:gd name="T4" fmla="*/ 25 w 279"/>
                  <a:gd name="T5" fmla="*/ 112 h 474"/>
                  <a:gd name="T6" fmla="*/ 72 w 279"/>
                  <a:gd name="T7" fmla="*/ 76 h 474"/>
                  <a:gd name="T8" fmla="*/ 82 w 279"/>
                  <a:gd name="T9" fmla="*/ 49 h 474"/>
                  <a:gd name="T10" fmla="*/ 47 w 279"/>
                  <a:gd name="T11" fmla="*/ 11 h 474"/>
                  <a:gd name="T12" fmla="*/ 234 w 279"/>
                  <a:gd name="T13" fmla="*/ 0 h 474"/>
                  <a:gd name="T14" fmla="*/ 238 w 279"/>
                  <a:gd name="T15" fmla="*/ 28 h 474"/>
                  <a:gd name="T16" fmla="*/ 258 w 279"/>
                  <a:gd name="T17" fmla="*/ 62 h 474"/>
                  <a:gd name="T18" fmla="*/ 274 w 279"/>
                  <a:gd name="T19" fmla="*/ 243 h 474"/>
                  <a:gd name="T20" fmla="*/ 270 w 279"/>
                  <a:gd name="T21" fmla="*/ 281 h 474"/>
                  <a:gd name="T22" fmla="*/ 279 w 279"/>
                  <a:gd name="T23" fmla="*/ 303 h 474"/>
                  <a:gd name="T24" fmla="*/ 269 w 279"/>
                  <a:gd name="T25" fmla="*/ 343 h 474"/>
                  <a:gd name="T26" fmla="*/ 254 w 279"/>
                  <a:gd name="T27" fmla="*/ 361 h 474"/>
                  <a:gd name="T28" fmla="*/ 247 w 279"/>
                  <a:gd name="T29" fmla="*/ 389 h 474"/>
                  <a:gd name="T30" fmla="*/ 256 w 279"/>
                  <a:gd name="T31" fmla="*/ 401 h 474"/>
                  <a:gd name="T32" fmla="*/ 248 w 279"/>
                  <a:gd name="T33" fmla="*/ 416 h 474"/>
                  <a:gd name="T34" fmla="*/ 252 w 279"/>
                  <a:gd name="T35" fmla="*/ 423 h 474"/>
                  <a:gd name="T36" fmla="*/ 230 w 279"/>
                  <a:gd name="T37" fmla="*/ 432 h 474"/>
                  <a:gd name="T38" fmla="*/ 224 w 279"/>
                  <a:gd name="T39" fmla="*/ 462 h 474"/>
                  <a:gd name="T40" fmla="*/ 192 w 279"/>
                  <a:gd name="T41" fmla="*/ 452 h 474"/>
                  <a:gd name="T42" fmla="*/ 176 w 279"/>
                  <a:gd name="T43" fmla="*/ 474 h 474"/>
                  <a:gd name="T44" fmla="*/ 166 w 279"/>
                  <a:gd name="T45" fmla="*/ 471 h 474"/>
                  <a:gd name="T46" fmla="*/ 155 w 279"/>
                  <a:gd name="T47" fmla="*/ 452 h 474"/>
                  <a:gd name="T48" fmla="*/ 138 w 279"/>
                  <a:gd name="T49" fmla="*/ 405 h 474"/>
                  <a:gd name="T50" fmla="*/ 96 w 279"/>
                  <a:gd name="T51" fmla="*/ 381 h 474"/>
                  <a:gd name="T52" fmla="*/ 87 w 279"/>
                  <a:gd name="T53" fmla="*/ 357 h 474"/>
                  <a:gd name="T54" fmla="*/ 101 w 279"/>
                  <a:gd name="T55" fmla="*/ 320 h 474"/>
                  <a:gd name="T56" fmla="*/ 89 w 279"/>
                  <a:gd name="T57" fmla="*/ 313 h 474"/>
                  <a:gd name="T58" fmla="*/ 62 w 279"/>
                  <a:gd name="T59" fmla="*/ 313 h 474"/>
                  <a:gd name="T60" fmla="*/ 56 w 279"/>
                  <a:gd name="T61" fmla="*/ 291 h 474"/>
                  <a:gd name="T62" fmla="*/ 10 w 279"/>
                  <a:gd name="T63" fmla="*/ 245 h 474"/>
                  <a:gd name="T64" fmla="*/ 0 w 279"/>
                  <a:gd name="T65" fmla="*/ 208 h 474"/>
                  <a:gd name="T66" fmla="*/ 5 w 279"/>
                  <a:gd name="T67" fmla="*/ 194 h 47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9"/>
                  <a:gd name="T103" fmla="*/ 0 h 474"/>
                  <a:gd name="T104" fmla="*/ 279 w 279"/>
                  <a:gd name="T105" fmla="*/ 474 h 47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9" h="474">
                    <a:moveTo>
                      <a:pt x="5" y="194"/>
                    </a:moveTo>
                    <a:lnTo>
                      <a:pt x="33" y="134"/>
                    </a:lnTo>
                    <a:lnTo>
                      <a:pt x="25" y="112"/>
                    </a:lnTo>
                    <a:lnTo>
                      <a:pt x="72" y="76"/>
                    </a:lnTo>
                    <a:lnTo>
                      <a:pt x="82" y="49"/>
                    </a:lnTo>
                    <a:lnTo>
                      <a:pt x="47" y="11"/>
                    </a:lnTo>
                    <a:lnTo>
                      <a:pt x="234" y="0"/>
                    </a:lnTo>
                    <a:lnTo>
                      <a:pt x="238" y="28"/>
                    </a:lnTo>
                    <a:lnTo>
                      <a:pt x="258" y="62"/>
                    </a:lnTo>
                    <a:lnTo>
                      <a:pt x="274" y="243"/>
                    </a:lnTo>
                    <a:lnTo>
                      <a:pt x="270" y="281"/>
                    </a:lnTo>
                    <a:lnTo>
                      <a:pt x="279" y="303"/>
                    </a:lnTo>
                    <a:lnTo>
                      <a:pt x="269" y="343"/>
                    </a:lnTo>
                    <a:lnTo>
                      <a:pt x="254" y="361"/>
                    </a:lnTo>
                    <a:lnTo>
                      <a:pt x="247" y="389"/>
                    </a:lnTo>
                    <a:lnTo>
                      <a:pt x="256" y="401"/>
                    </a:lnTo>
                    <a:lnTo>
                      <a:pt x="248" y="416"/>
                    </a:lnTo>
                    <a:lnTo>
                      <a:pt x="252" y="423"/>
                    </a:lnTo>
                    <a:lnTo>
                      <a:pt x="230" y="432"/>
                    </a:lnTo>
                    <a:lnTo>
                      <a:pt x="224" y="462"/>
                    </a:lnTo>
                    <a:lnTo>
                      <a:pt x="192" y="452"/>
                    </a:lnTo>
                    <a:lnTo>
                      <a:pt x="176" y="474"/>
                    </a:lnTo>
                    <a:lnTo>
                      <a:pt x="166" y="471"/>
                    </a:lnTo>
                    <a:lnTo>
                      <a:pt x="155" y="452"/>
                    </a:lnTo>
                    <a:lnTo>
                      <a:pt x="138" y="405"/>
                    </a:lnTo>
                    <a:lnTo>
                      <a:pt x="96" y="381"/>
                    </a:lnTo>
                    <a:lnTo>
                      <a:pt x="87" y="357"/>
                    </a:lnTo>
                    <a:lnTo>
                      <a:pt x="101" y="320"/>
                    </a:lnTo>
                    <a:lnTo>
                      <a:pt x="89" y="313"/>
                    </a:lnTo>
                    <a:lnTo>
                      <a:pt x="62" y="313"/>
                    </a:lnTo>
                    <a:lnTo>
                      <a:pt x="56" y="291"/>
                    </a:lnTo>
                    <a:lnTo>
                      <a:pt x="10" y="245"/>
                    </a:lnTo>
                    <a:lnTo>
                      <a:pt x="0" y="208"/>
                    </a:lnTo>
                    <a:lnTo>
                      <a:pt x="5" y="1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8" name="Freeform 32"/>
              <p:cNvSpPr>
                <a:spLocks/>
              </p:cNvSpPr>
              <p:nvPr/>
            </p:nvSpPr>
            <p:spPr bwMode="auto">
              <a:xfrm>
                <a:off x="3453" y="1641"/>
                <a:ext cx="225" cy="354"/>
              </a:xfrm>
              <a:custGeom>
                <a:avLst/>
                <a:gdLst>
                  <a:gd name="T0" fmla="*/ 8 w 225"/>
                  <a:gd name="T1" fmla="*/ 354 h 354"/>
                  <a:gd name="T2" fmla="*/ 14 w 225"/>
                  <a:gd name="T3" fmla="*/ 345 h 354"/>
                  <a:gd name="T4" fmla="*/ 57 w 225"/>
                  <a:gd name="T5" fmla="*/ 343 h 354"/>
                  <a:gd name="T6" fmla="*/ 92 w 225"/>
                  <a:gd name="T7" fmla="*/ 332 h 354"/>
                  <a:gd name="T8" fmla="*/ 126 w 225"/>
                  <a:gd name="T9" fmla="*/ 311 h 354"/>
                  <a:gd name="T10" fmla="*/ 155 w 225"/>
                  <a:gd name="T11" fmla="*/ 310 h 354"/>
                  <a:gd name="T12" fmla="*/ 189 w 225"/>
                  <a:gd name="T13" fmla="*/ 259 h 354"/>
                  <a:gd name="T14" fmla="*/ 200 w 225"/>
                  <a:gd name="T15" fmla="*/ 262 h 354"/>
                  <a:gd name="T16" fmla="*/ 225 w 225"/>
                  <a:gd name="T17" fmla="*/ 245 h 354"/>
                  <a:gd name="T18" fmla="*/ 218 w 225"/>
                  <a:gd name="T19" fmla="*/ 232 h 354"/>
                  <a:gd name="T20" fmla="*/ 221 w 225"/>
                  <a:gd name="T21" fmla="*/ 223 h 354"/>
                  <a:gd name="T22" fmla="*/ 196 w 225"/>
                  <a:gd name="T23" fmla="*/ 6 h 354"/>
                  <a:gd name="T24" fmla="*/ 193 w 225"/>
                  <a:gd name="T25" fmla="*/ 0 h 354"/>
                  <a:gd name="T26" fmla="*/ 60 w 225"/>
                  <a:gd name="T27" fmla="*/ 15 h 354"/>
                  <a:gd name="T28" fmla="*/ 34 w 225"/>
                  <a:gd name="T29" fmla="*/ 27 h 354"/>
                  <a:gd name="T30" fmla="*/ 11 w 225"/>
                  <a:gd name="T31" fmla="*/ 20 h 354"/>
                  <a:gd name="T32" fmla="*/ 28 w 225"/>
                  <a:gd name="T33" fmla="*/ 200 h 354"/>
                  <a:gd name="T34" fmla="*/ 24 w 225"/>
                  <a:gd name="T35" fmla="*/ 238 h 354"/>
                  <a:gd name="T36" fmla="*/ 33 w 225"/>
                  <a:gd name="T37" fmla="*/ 259 h 354"/>
                  <a:gd name="T38" fmla="*/ 22 w 225"/>
                  <a:gd name="T39" fmla="*/ 299 h 354"/>
                  <a:gd name="T40" fmla="*/ 8 w 225"/>
                  <a:gd name="T41" fmla="*/ 318 h 354"/>
                  <a:gd name="T42" fmla="*/ 0 w 225"/>
                  <a:gd name="T43" fmla="*/ 346 h 354"/>
                  <a:gd name="T44" fmla="*/ 8 w 225"/>
                  <a:gd name="T45" fmla="*/ 354 h 35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5"/>
                  <a:gd name="T70" fmla="*/ 0 h 354"/>
                  <a:gd name="T71" fmla="*/ 225 w 225"/>
                  <a:gd name="T72" fmla="*/ 354 h 35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5" h="354">
                    <a:moveTo>
                      <a:pt x="8" y="354"/>
                    </a:moveTo>
                    <a:lnTo>
                      <a:pt x="14" y="345"/>
                    </a:lnTo>
                    <a:lnTo>
                      <a:pt x="57" y="343"/>
                    </a:lnTo>
                    <a:lnTo>
                      <a:pt x="92" y="332"/>
                    </a:lnTo>
                    <a:lnTo>
                      <a:pt x="126" y="311"/>
                    </a:lnTo>
                    <a:lnTo>
                      <a:pt x="155" y="310"/>
                    </a:lnTo>
                    <a:lnTo>
                      <a:pt x="189" y="259"/>
                    </a:lnTo>
                    <a:lnTo>
                      <a:pt x="200" y="262"/>
                    </a:lnTo>
                    <a:lnTo>
                      <a:pt x="225" y="245"/>
                    </a:lnTo>
                    <a:lnTo>
                      <a:pt x="218" y="232"/>
                    </a:lnTo>
                    <a:lnTo>
                      <a:pt x="221" y="223"/>
                    </a:lnTo>
                    <a:lnTo>
                      <a:pt x="196" y="6"/>
                    </a:lnTo>
                    <a:lnTo>
                      <a:pt x="193" y="0"/>
                    </a:lnTo>
                    <a:lnTo>
                      <a:pt x="60" y="15"/>
                    </a:lnTo>
                    <a:lnTo>
                      <a:pt x="34" y="27"/>
                    </a:lnTo>
                    <a:lnTo>
                      <a:pt x="11" y="20"/>
                    </a:lnTo>
                    <a:lnTo>
                      <a:pt x="28" y="200"/>
                    </a:lnTo>
                    <a:lnTo>
                      <a:pt x="24" y="238"/>
                    </a:lnTo>
                    <a:lnTo>
                      <a:pt x="33" y="259"/>
                    </a:lnTo>
                    <a:lnTo>
                      <a:pt x="22" y="299"/>
                    </a:lnTo>
                    <a:lnTo>
                      <a:pt x="8" y="318"/>
                    </a:lnTo>
                    <a:lnTo>
                      <a:pt x="0" y="346"/>
                    </a:lnTo>
                    <a:lnTo>
                      <a:pt x="8" y="3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9" name="Freeform 33"/>
              <p:cNvSpPr>
                <a:spLocks/>
              </p:cNvSpPr>
              <p:nvPr/>
            </p:nvSpPr>
            <p:spPr bwMode="auto">
              <a:xfrm>
                <a:off x="3370" y="1864"/>
                <a:ext cx="518" cy="247"/>
              </a:xfrm>
              <a:custGeom>
                <a:avLst/>
                <a:gdLst>
                  <a:gd name="T0" fmla="*/ 4 w 518"/>
                  <a:gd name="T1" fmla="*/ 234 h 247"/>
                  <a:gd name="T2" fmla="*/ 16 w 518"/>
                  <a:gd name="T3" fmla="*/ 233 h 247"/>
                  <a:gd name="T4" fmla="*/ 19 w 518"/>
                  <a:gd name="T5" fmla="*/ 206 h 247"/>
                  <a:gd name="T6" fmla="*/ 12 w 518"/>
                  <a:gd name="T7" fmla="*/ 206 h 247"/>
                  <a:gd name="T8" fmla="*/ 29 w 518"/>
                  <a:gd name="T9" fmla="*/ 184 h 247"/>
                  <a:gd name="T10" fmla="*/ 60 w 518"/>
                  <a:gd name="T11" fmla="*/ 194 h 247"/>
                  <a:gd name="T12" fmla="*/ 66 w 518"/>
                  <a:gd name="T13" fmla="*/ 164 h 247"/>
                  <a:gd name="T14" fmla="*/ 88 w 518"/>
                  <a:gd name="T15" fmla="*/ 156 h 247"/>
                  <a:gd name="T16" fmla="*/ 84 w 518"/>
                  <a:gd name="T17" fmla="*/ 148 h 247"/>
                  <a:gd name="T18" fmla="*/ 97 w 518"/>
                  <a:gd name="T19" fmla="*/ 121 h 247"/>
                  <a:gd name="T20" fmla="*/ 139 w 518"/>
                  <a:gd name="T21" fmla="*/ 119 h 247"/>
                  <a:gd name="T22" fmla="*/ 174 w 518"/>
                  <a:gd name="T23" fmla="*/ 108 h 247"/>
                  <a:gd name="T24" fmla="*/ 196 w 518"/>
                  <a:gd name="T25" fmla="*/ 94 h 247"/>
                  <a:gd name="T26" fmla="*/ 207 w 518"/>
                  <a:gd name="T27" fmla="*/ 87 h 247"/>
                  <a:gd name="T28" fmla="*/ 236 w 518"/>
                  <a:gd name="T29" fmla="*/ 86 h 247"/>
                  <a:gd name="T30" fmla="*/ 269 w 518"/>
                  <a:gd name="T31" fmla="*/ 35 h 247"/>
                  <a:gd name="T32" fmla="*/ 280 w 518"/>
                  <a:gd name="T33" fmla="*/ 39 h 247"/>
                  <a:gd name="T34" fmla="*/ 305 w 518"/>
                  <a:gd name="T35" fmla="*/ 21 h 247"/>
                  <a:gd name="T36" fmla="*/ 298 w 518"/>
                  <a:gd name="T37" fmla="*/ 8 h 247"/>
                  <a:gd name="T38" fmla="*/ 301 w 518"/>
                  <a:gd name="T39" fmla="*/ 0 h 247"/>
                  <a:gd name="T40" fmla="*/ 323 w 518"/>
                  <a:gd name="T41" fmla="*/ 0 h 247"/>
                  <a:gd name="T42" fmla="*/ 338 w 518"/>
                  <a:gd name="T43" fmla="*/ 4 h 247"/>
                  <a:gd name="T44" fmla="*/ 383 w 518"/>
                  <a:gd name="T45" fmla="*/ 29 h 247"/>
                  <a:gd name="T46" fmla="*/ 415 w 518"/>
                  <a:gd name="T47" fmla="*/ 28 h 247"/>
                  <a:gd name="T48" fmla="*/ 430 w 518"/>
                  <a:gd name="T49" fmla="*/ 19 h 247"/>
                  <a:gd name="T50" fmla="*/ 465 w 518"/>
                  <a:gd name="T51" fmla="*/ 40 h 247"/>
                  <a:gd name="T52" fmla="*/ 477 w 518"/>
                  <a:gd name="T53" fmla="*/ 81 h 247"/>
                  <a:gd name="T54" fmla="*/ 518 w 518"/>
                  <a:gd name="T55" fmla="*/ 109 h 247"/>
                  <a:gd name="T56" fmla="*/ 498 w 518"/>
                  <a:gd name="T57" fmla="*/ 130 h 247"/>
                  <a:gd name="T58" fmla="*/ 462 w 518"/>
                  <a:gd name="T59" fmla="*/ 164 h 247"/>
                  <a:gd name="T60" fmla="*/ 462 w 518"/>
                  <a:gd name="T61" fmla="*/ 171 h 247"/>
                  <a:gd name="T62" fmla="*/ 411 w 518"/>
                  <a:gd name="T63" fmla="*/ 202 h 247"/>
                  <a:gd name="T64" fmla="*/ 125 w 518"/>
                  <a:gd name="T65" fmla="*/ 227 h 247"/>
                  <a:gd name="T66" fmla="*/ 94 w 518"/>
                  <a:gd name="T67" fmla="*/ 226 h 247"/>
                  <a:gd name="T68" fmla="*/ 95 w 518"/>
                  <a:gd name="T69" fmla="*/ 240 h 247"/>
                  <a:gd name="T70" fmla="*/ 0 w 518"/>
                  <a:gd name="T71" fmla="*/ 247 h 247"/>
                  <a:gd name="T72" fmla="*/ 4 w 518"/>
                  <a:gd name="T73" fmla="*/ 234 h 24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18"/>
                  <a:gd name="T112" fmla="*/ 0 h 247"/>
                  <a:gd name="T113" fmla="*/ 518 w 518"/>
                  <a:gd name="T114" fmla="*/ 247 h 24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18" h="247">
                    <a:moveTo>
                      <a:pt x="4" y="234"/>
                    </a:moveTo>
                    <a:lnTo>
                      <a:pt x="16" y="233"/>
                    </a:lnTo>
                    <a:lnTo>
                      <a:pt x="19" y="206"/>
                    </a:lnTo>
                    <a:lnTo>
                      <a:pt x="12" y="206"/>
                    </a:lnTo>
                    <a:lnTo>
                      <a:pt x="29" y="184"/>
                    </a:lnTo>
                    <a:lnTo>
                      <a:pt x="60" y="194"/>
                    </a:lnTo>
                    <a:lnTo>
                      <a:pt x="66" y="164"/>
                    </a:lnTo>
                    <a:lnTo>
                      <a:pt x="88" y="156"/>
                    </a:lnTo>
                    <a:lnTo>
                      <a:pt x="84" y="148"/>
                    </a:lnTo>
                    <a:lnTo>
                      <a:pt x="97" y="121"/>
                    </a:lnTo>
                    <a:lnTo>
                      <a:pt x="139" y="119"/>
                    </a:lnTo>
                    <a:lnTo>
                      <a:pt x="174" y="108"/>
                    </a:lnTo>
                    <a:lnTo>
                      <a:pt x="196" y="94"/>
                    </a:lnTo>
                    <a:lnTo>
                      <a:pt x="207" y="87"/>
                    </a:lnTo>
                    <a:lnTo>
                      <a:pt x="236" y="86"/>
                    </a:lnTo>
                    <a:lnTo>
                      <a:pt x="269" y="35"/>
                    </a:lnTo>
                    <a:lnTo>
                      <a:pt x="280" y="39"/>
                    </a:lnTo>
                    <a:lnTo>
                      <a:pt x="305" y="21"/>
                    </a:lnTo>
                    <a:lnTo>
                      <a:pt x="298" y="8"/>
                    </a:lnTo>
                    <a:lnTo>
                      <a:pt x="301" y="0"/>
                    </a:lnTo>
                    <a:lnTo>
                      <a:pt x="323" y="0"/>
                    </a:lnTo>
                    <a:lnTo>
                      <a:pt x="338" y="4"/>
                    </a:lnTo>
                    <a:lnTo>
                      <a:pt x="383" y="29"/>
                    </a:lnTo>
                    <a:lnTo>
                      <a:pt x="415" y="28"/>
                    </a:lnTo>
                    <a:lnTo>
                      <a:pt x="430" y="19"/>
                    </a:lnTo>
                    <a:lnTo>
                      <a:pt x="465" y="40"/>
                    </a:lnTo>
                    <a:lnTo>
                      <a:pt x="477" y="81"/>
                    </a:lnTo>
                    <a:lnTo>
                      <a:pt x="518" y="109"/>
                    </a:lnTo>
                    <a:lnTo>
                      <a:pt x="498" y="130"/>
                    </a:lnTo>
                    <a:lnTo>
                      <a:pt x="462" y="164"/>
                    </a:lnTo>
                    <a:lnTo>
                      <a:pt x="462" y="171"/>
                    </a:lnTo>
                    <a:lnTo>
                      <a:pt x="411" y="202"/>
                    </a:lnTo>
                    <a:lnTo>
                      <a:pt x="125" y="227"/>
                    </a:lnTo>
                    <a:lnTo>
                      <a:pt x="94" y="226"/>
                    </a:lnTo>
                    <a:lnTo>
                      <a:pt x="95" y="240"/>
                    </a:lnTo>
                    <a:lnTo>
                      <a:pt x="0" y="247"/>
                    </a:lnTo>
                    <a:lnTo>
                      <a:pt x="4" y="2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0" name="Freeform 34"/>
              <p:cNvSpPr>
                <a:spLocks/>
              </p:cNvSpPr>
              <p:nvPr/>
            </p:nvSpPr>
            <p:spPr bwMode="auto">
              <a:xfrm>
                <a:off x="3316" y="2049"/>
                <a:ext cx="607" cy="193"/>
              </a:xfrm>
              <a:custGeom>
                <a:avLst/>
                <a:gdLst>
                  <a:gd name="T0" fmla="*/ 11 w 607"/>
                  <a:gd name="T1" fmla="*/ 159 h 193"/>
                  <a:gd name="T2" fmla="*/ 8 w 607"/>
                  <a:gd name="T3" fmla="*/ 156 h 193"/>
                  <a:gd name="T4" fmla="*/ 25 w 607"/>
                  <a:gd name="T5" fmla="*/ 143 h 193"/>
                  <a:gd name="T6" fmla="*/ 41 w 607"/>
                  <a:gd name="T7" fmla="*/ 114 h 193"/>
                  <a:gd name="T8" fmla="*/ 36 w 607"/>
                  <a:gd name="T9" fmla="*/ 106 h 193"/>
                  <a:gd name="T10" fmla="*/ 45 w 607"/>
                  <a:gd name="T11" fmla="*/ 92 h 193"/>
                  <a:gd name="T12" fmla="*/ 45 w 607"/>
                  <a:gd name="T13" fmla="*/ 75 h 193"/>
                  <a:gd name="T14" fmla="*/ 56 w 607"/>
                  <a:gd name="T15" fmla="*/ 64 h 193"/>
                  <a:gd name="T16" fmla="*/ 151 w 607"/>
                  <a:gd name="T17" fmla="*/ 57 h 193"/>
                  <a:gd name="T18" fmla="*/ 150 w 607"/>
                  <a:gd name="T19" fmla="*/ 42 h 193"/>
                  <a:gd name="T20" fmla="*/ 181 w 607"/>
                  <a:gd name="T21" fmla="*/ 43 h 193"/>
                  <a:gd name="T22" fmla="*/ 466 w 607"/>
                  <a:gd name="T23" fmla="*/ 18 h 193"/>
                  <a:gd name="T24" fmla="*/ 607 w 607"/>
                  <a:gd name="T25" fmla="*/ 0 h 193"/>
                  <a:gd name="T26" fmla="*/ 582 w 607"/>
                  <a:gd name="T27" fmla="*/ 47 h 193"/>
                  <a:gd name="T28" fmla="*/ 542 w 607"/>
                  <a:gd name="T29" fmla="*/ 55 h 193"/>
                  <a:gd name="T30" fmla="*/ 525 w 607"/>
                  <a:gd name="T31" fmla="*/ 78 h 193"/>
                  <a:gd name="T32" fmla="*/ 456 w 607"/>
                  <a:gd name="T33" fmla="*/ 118 h 193"/>
                  <a:gd name="T34" fmla="*/ 452 w 607"/>
                  <a:gd name="T35" fmla="*/ 131 h 193"/>
                  <a:gd name="T36" fmla="*/ 435 w 607"/>
                  <a:gd name="T37" fmla="*/ 140 h 193"/>
                  <a:gd name="T38" fmla="*/ 435 w 607"/>
                  <a:gd name="T39" fmla="*/ 159 h 193"/>
                  <a:gd name="T40" fmla="*/ 340 w 607"/>
                  <a:gd name="T41" fmla="*/ 169 h 193"/>
                  <a:gd name="T42" fmla="*/ 152 w 607"/>
                  <a:gd name="T43" fmla="*/ 185 h 193"/>
                  <a:gd name="T44" fmla="*/ 0 w 607"/>
                  <a:gd name="T45" fmla="*/ 193 h 193"/>
                  <a:gd name="T46" fmla="*/ 11 w 607"/>
                  <a:gd name="T47" fmla="*/ 159 h 19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7"/>
                  <a:gd name="T73" fmla="*/ 0 h 193"/>
                  <a:gd name="T74" fmla="*/ 607 w 607"/>
                  <a:gd name="T75" fmla="*/ 193 h 19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7" h="193">
                    <a:moveTo>
                      <a:pt x="11" y="159"/>
                    </a:moveTo>
                    <a:lnTo>
                      <a:pt x="8" y="156"/>
                    </a:lnTo>
                    <a:lnTo>
                      <a:pt x="25" y="143"/>
                    </a:lnTo>
                    <a:lnTo>
                      <a:pt x="41" y="114"/>
                    </a:lnTo>
                    <a:lnTo>
                      <a:pt x="36" y="106"/>
                    </a:lnTo>
                    <a:lnTo>
                      <a:pt x="45" y="92"/>
                    </a:lnTo>
                    <a:lnTo>
                      <a:pt x="45" y="75"/>
                    </a:lnTo>
                    <a:lnTo>
                      <a:pt x="56" y="64"/>
                    </a:lnTo>
                    <a:lnTo>
                      <a:pt x="151" y="57"/>
                    </a:lnTo>
                    <a:lnTo>
                      <a:pt x="150" y="42"/>
                    </a:lnTo>
                    <a:lnTo>
                      <a:pt x="181" y="43"/>
                    </a:lnTo>
                    <a:lnTo>
                      <a:pt x="466" y="18"/>
                    </a:lnTo>
                    <a:lnTo>
                      <a:pt x="607" y="0"/>
                    </a:lnTo>
                    <a:lnTo>
                      <a:pt x="582" y="47"/>
                    </a:lnTo>
                    <a:lnTo>
                      <a:pt x="542" y="55"/>
                    </a:lnTo>
                    <a:lnTo>
                      <a:pt x="525" y="78"/>
                    </a:lnTo>
                    <a:lnTo>
                      <a:pt x="456" y="118"/>
                    </a:lnTo>
                    <a:lnTo>
                      <a:pt x="452" y="131"/>
                    </a:lnTo>
                    <a:lnTo>
                      <a:pt x="435" y="140"/>
                    </a:lnTo>
                    <a:lnTo>
                      <a:pt x="435" y="159"/>
                    </a:lnTo>
                    <a:lnTo>
                      <a:pt x="340" y="169"/>
                    </a:lnTo>
                    <a:lnTo>
                      <a:pt x="152" y="185"/>
                    </a:lnTo>
                    <a:lnTo>
                      <a:pt x="0" y="193"/>
                    </a:lnTo>
                    <a:lnTo>
                      <a:pt x="11" y="1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1" name="Freeform 35"/>
              <p:cNvSpPr>
                <a:spLocks/>
              </p:cNvSpPr>
              <p:nvPr/>
            </p:nvSpPr>
            <p:spPr bwMode="auto">
              <a:xfrm>
                <a:off x="3233" y="2234"/>
                <a:ext cx="254" cy="408"/>
              </a:xfrm>
              <a:custGeom>
                <a:avLst/>
                <a:gdLst>
                  <a:gd name="T0" fmla="*/ 17 w 254"/>
                  <a:gd name="T1" fmla="*/ 285 h 408"/>
                  <a:gd name="T2" fmla="*/ 42 w 254"/>
                  <a:gd name="T3" fmla="*/ 253 h 408"/>
                  <a:gd name="T4" fmla="*/ 33 w 254"/>
                  <a:gd name="T5" fmla="*/ 244 h 408"/>
                  <a:gd name="T6" fmla="*/ 25 w 254"/>
                  <a:gd name="T7" fmla="*/ 179 h 408"/>
                  <a:gd name="T8" fmla="*/ 19 w 254"/>
                  <a:gd name="T9" fmla="*/ 134 h 408"/>
                  <a:gd name="T10" fmla="*/ 38 w 254"/>
                  <a:gd name="T11" fmla="*/ 84 h 408"/>
                  <a:gd name="T12" fmla="*/ 66 w 254"/>
                  <a:gd name="T13" fmla="*/ 49 h 408"/>
                  <a:gd name="T14" fmla="*/ 63 w 254"/>
                  <a:gd name="T15" fmla="*/ 40 h 408"/>
                  <a:gd name="T16" fmla="*/ 83 w 254"/>
                  <a:gd name="T17" fmla="*/ 8 h 408"/>
                  <a:gd name="T18" fmla="*/ 237 w 254"/>
                  <a:gd name="T19" fmla="*/ 0 h 408"/>
                  <a:gd name="T20" fmla="*/ 244 w 254"/>
                  <a:gd name="T21" fmla="*/ 7 h 408"/>
                  <a:gd name="T22" fmla="*/ 237 w 254"/>
                  <a:gd name="T23" fmla="*/ 261 h 408"/>
                  <a:gd name="T24" fmla="*/ 254 w 254"/>
                  <a:gd name="T25" fmla="*/ 383 h 408"/>
                  <a:gd name="T26" fmla="*/ 248 w 254"/>
                  <a:gd name="T27" fmla="*/ 388 h 408"/>
                  <a:gd name="T28" fmla="*/ 214 w 254"/>
                  <a:gd name="T29" fmla="*/ 382 h 408"/>
                  <a:gd name="T30" fmla="*/ 166 w 254"/>
                  <a:gd name="T31" fmla="*/ 408 h 408"/>
                  <a:gd name="T32" fmla="*/ 141 w 254"/>
                  <a:gd name="T33" fmla="*/ 369 h 408"/>
                  <a:gd name="T34" fmla="*/ 144 w 254"/>
                  <a:gd name="T35" fmla="*/ 340 h 408"/>
                  <a:gd name="T36" fmla="*/ 0 w 254"/>
                  <a:gd name="T37" fmla="*/ 346 h 408"/>
                  <a:gd name="T38" fmla="*/ 17 w 254"/>
                  <a:gd name="T39" fmla="*/ 285 h 40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54"/>
                  <a:gd name="T61" fmla="*/ 0 h 408"/>
                  <a:gd name="T62" fmla="*/ 254 w 254"/>
                  <a:gd name="T63" fmla="*/ 408 h 40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54" h="408">
                    <a:moveTo>
                      <a:pt x="17" y="285"/>
                    </a:moveTo>
                    <a:lnTo>
                      <a:pt x="42" y="253"/>
                    </a:lnTo>
                    <a:lnTo>
                      <a:pt x="33" y="244"/>
                    </a:lnTo>
                    <a:lnTo>
                      <a:pt x="25" y="179"/>
                    </a:lnTo>
                    <a:lnTo>
                      <a:pt x="19" y="134"/>
                    </a:lnTo>
                    <a:lnTo>
                      <a:pt x="38" y="84"/>
                    </a:lnTo>
                    <a:lnTo>
                      <a:pt x="66" y="49"/>
                    </a:lnTo>
                    <a:lnTo>
                      <a:pt x="63" y="40"/>
                    </a:lnTo>
                    <a:lnTo>
                      <a:pt x="83" y="8"/>
                    </a:lnTo>
                    <a:lnTo>
                      <a:pt x="237" y="0"/>
                    </a:lnTo>
                    <a:lnTo>
                      <a:pt x="244" y="7"/>
                    </a:lnTo>
                    <a:lnTo>
                      <a:pt x="237" y="261"/>
                    </a:lnTo>
                    <a:lnTo>
                      <a:pt x="254" y="383"/>
                    </a:lnTo>
                    <a:lnTo>
                      <a:pt x="248" y="388"/>
                    </a:lnTo>
                    <a:lnTo>
                      <a:pt x="214" y="382"/>
                    </a:lnTo>
                    <a:lnTo>
                      <a:pt x="166" y="408"/>
                    </a:lnTo>
                    <a:lnTo>
                      <a:pt x="141" y="369"/>
                    </a:lnTo>
                    <a:lnTo>
                      <a:pt x="144" y="340"/>
                    </a:lnTo>
                    <a:lnTo>
                      <a:pt x="0" y="346"/>
                    </a:lnTo>
                    <a:lnTo>
                      <a:pt x="17" y="2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2" name="Freeform 36"/>
              <p:cNvSpPr>
                <a:spLocks/>
              </p:cNvSpPr>
              <p:nvPr/>
            </p:nvSpPr>
            <p:spPr bwMode="auto">
              <a:xfrm>
                <a:off x="3467" y="2218"/>
                <a:ext cx="274" cy="411"/>
              </a:xfrm>
              <a:custGeom>
                <a:avLst/>
                <a:gdLst>
                  <a:gd name="T0" fmla="*/ 8 w 274"/>
                  <a:gd name="T1" fmla="*/ 23 h 411"/>
                  <a:gd name="T2" fmla="*/ 0 w 274"/>
                  <a:gd name="T3" fmla="*/ 277 h 411"/>
                  <a:gd name="T4" fmla="*/ 18 w 274"/>
                  <a:gd name="T5" fmla="*/ 399 h 411"/>
                  <a:gd name="T6" fmla="*/ 37 w 274"/>
                  <a:gd name="T7" fmla="*/ 403 h 411"/>
                  <a:gd name="T8" fmla="*/ 53 w 274"/>
                  <a:gd name="T9" fmla="*/ 393 h 411"/>
                  <a:gd name="T10" fmla="*/ 64 w 274"/>
                  <a:gd name="T11" fmla="*/ 403 h 411"/>
                  <a:gd name="T12" fmla="*/ 48 w 274"/>
                  <a:gd name="T13" fmla="*/ 411 h 411"/>
                  <a:gd name="T14" fmla="*/ 87 w 274"/>
                  <a:gd name="T15" fmla="*/ 402 h 411"/>
                  <a:gd name="T16" fmla="*/ 95 w 274"/>
                  <a:gd name="T17" fmla="*/ 390 h 411"/>
                  <a:gd name="T18" fmla="*/ 89 w 274"/>
                  <a:gd name="T19" fmla="*/ 384 h 411"/>
                  <a:gd name="T20" fmla="*/ 92 w 274"/>
                  <a:gd name="T21" fmla="*/ 374 h 411"/>
                  <a:gd name="T22" fmla="*/ 73 w 274"/>
                  <a:gd name="T23" fmla="*/ 358 h 411"/>
                  <a:gd name="T24" fmla="*/ 74 w 274"/>
                  <a:gd name="T25" fmla="*/ 344 h 411"/>
                  <a:gd name="T26" fmla="*/ 274 w 274"/>
                  <a:gd name="T27" fmla="*/ 328 h 411"/>
                  <a:gd name="T28" fmla="*/ 257 w 274"/>
                  <a:gd name="T29" fmla="*/ 263 h 411"/>
                  <a:gd name="T30" fmla="*/ 268 w 274"/>
                  <a:gd name="T31" fmla="*/ 224 h 411"/>
                  <a:gd name="T32" fmla="*/ 242 w 274"/>
                  <a:gd name="T33" fmla="*/ 174 h 411"/>
                  <a:gd name="T34" fmla="*/ 190 w 274"/>
                  <a:gd name="T35" fmla="*/ 0 h 411"/>
                  <a:gd name="T36" fmla="*/ 0 w 274"/>
                  <a:gd name="T37" fmla="*/ 17 h 411"/>
                  <a:gd name="T38" fmla="*/ 8 w 274"/>
                  <a:gd name="T39" fmla="*/ 23 h 41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74"/>
                  <a:gd name="T61" fmla="*/ 0 h 411"/>
                  <a:gd name="T62" fmla="*/ 274 w 274"/>
                  <a:gd name="T63" fmla="*/ 411 h 41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74" h="411">
                    <a:moveTo>
                      <a:pt x="8" y="23"/>
                    </a:moveTo>
                    <a:lnTo>
                      <a:pt x="0" y="277"/>
                    </a:lnTo>
                    <a:lnTo>
                      <a:pt x="18" y="399"/>
                    </a:lnTo>
                    <a:lnTo>
                      <a:pt x="37" y="403"/>
                    </a:lnTo>
                    <a:lnTo>
                      <a:pt x="53" y="393"/>
                    </a:lnTo>
                    <a:lnTo>
                      <a:pt x="64" y="403"/>
                    </a:lnTo>
                    <a:lnTo>
                      <a:pt x="48" y="411"/>
                    </a:lnTo>
                    <a:lnTo>
                      <a:pt x="87" y="402"/>
                    </a:lnTo>
                    <a:lnTo>
                      <a:pt x="95" y="390"/>
                    </a:lnTo>
                    <a:lnTo>
                      <a:pt x="89" y="384"/>
                    </a:lnTo>
                    <a:lnTo>
                      <a:pt x="92" y="374"/>
                    </a:lnTo>
                    <a:lnTo>
                      <a:pt x="73" y="358"/>
                    </a:lnTo>
                    <a:lnTo>
                      <a:pt x="74" y="344"/>
                    </a:lnTo>
                    <a:lnTo>
                      <a:pt x="274" y="328"/>
                    </a:lnTo>
                    <a:lnTo>
                      <a:pt x="257" y="263"/>
                    </a:lnTo>
                    <a:lnTo>
                      <a:pt x="268" y="224"/>
                    </a:lnTo>
                    <a:lnTo>
                      <a:pt x="242" y="174"/>
                    </a:lnTo>
                    <a:lnTo>
                      <a:pt x="190" y="0"/>
                    </a:lnTo>
                    <a:lnTo>
                      <a:pt x="0" y="17"/>
                    </a:lnTo>
                    <a:lnTo>
                      <a:pt x="8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3" name="Freeform 37"/>
              <p:cNvSpPr>
                <a:spLocks/>
              </p:cNvSpPr>
              <p:nvPr/>
            </p:nvSpPr>
            <p:spPr bwMode="auto">
              <a:xfrm>
                <a:off x="3658" y="2193"/>
                <a:ext cx="382" cy="379"/>
              </a:xfrm>
              <a:custGeom>
                <a:avLst/>
                <a:gdLst>
                  <a:gd name="T0" fmla="*/ 51 w 382"/>
                  <a:gd name="T1" fmla="*/ 197 h 379"/>
                  <a:gd name="T2" fmla="*/ 77 w 382"/>
                  <a:gd name="T3" fmla="*/ 248 h 379"/>
                  <a:gd name="T4" fmla="*/ 66 w 382"/>
                  <a:gd name="T5" fmla="*/ 287 h 379"/>
                  <a:gd name="T6" fmla="*/ 83 w 382"/>
                  <a:gd name="T7" fmla="*/ 353 h 379"/>
                  <a:gd name="T8" fmla="*/ 97 w 382"/>
                  <a:gd name="T9" fmla="*/ 375 h 379"/>
                  <a:gd name="T10" fmla="*/ 302 w 382"/>
                  <a:gd name="T11" fmla="*/ 363 h 379"/>
                  <a:gd name="T12" fmla="*/ 304 w 382"/>
                  <a:gd name="T13" fmla="*/ 378 h 379"/>
                  <a:gd name="T14" fmla="*/ 317 w 382"/>
                  <a:gd name="T15" fmla="*/ 379 h 379"/>
                  <a:gd name="T16" fmla="*/ 311 w 382"/>
                  <a:gd name="T17" fmla="*/ 347 h 379"/>
                  <a:gd name="T18" fmla="*/ 321 w 382"/>
                  <a:gd name="T19" fmla="*/ 339 h 379"/>
                  <a:gd name="T20" fmla="*/ 350 w 382"/>
                  <a:gd name="T21" fmla="*/ 344 h 379"/>
                  <a:gd name="T22" fmla="*/ 355 w 382"/>
                  <a:gd name="T23" fmla="*/ 322 h 379"/>
                  <a:gd name="T24" fmla="*/ 351 w 382"/>
                  <a:gd name="T25" fmla="*/ 293 h 379"/>
                  <a:gd name="T26" fmla="*/ 363 w 382"/>
                  <a:gd name="T27" fmla="*/ 284 h 379"/>
                  <a:gd name="T28" fmla="*/ 382 w 382"/>
                  <a:gd name="T29" fmla="*/ 226 h 379"/>
                  <a:gd name="T30" fmla="*/ 369 w 382"/>
                  <a:gd name="T31" fmla="*/ 224 h 379"/>
                  <a:gd name="T32" fmla="*/ 319 w 382"/>
                  <a:gd name="T33" fmla="*/ 150 h 379"/>
                  <a:gd name="T34" fmla="*/ 213 w 382"/>
                  <a:gd name="T35" fmla="*/ 56 h 379"/>
                  <a:gd name="T36" fmla="*/ 166 w 382"/>
                  <a:gd name="T37" fmla="*/ 28 h 379"/>
                  <a:gd name="T38" fmla="*/ 181 w 382"/>
                  <a:gd name="T39" fmla="*/ 0 h 379"/>
                  <a:gd name="T40" fmla="*/ 95 w 382"/>
                  <a:gd name="T41" fmla="*/ 11 h 379"/>
                  <a:gd name="T42" fmla="*/ 0 w 382"/>
                  <a:gd name="T43" fmla="*/ 20 h 379"/>
                  <a:gd name="T44" fmla="*/ 51 w 382"/>
                  <a:gd name="T45" fmla="*/ 197 h 37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82"/>
                  <a:gd name="T70" fmla="*/ 0 h 379"/>
                  <a:gd name="T71" fmla="*/ 382 w 382"/>
                  <a:gd name="T72" fmla="*/ 379 h 37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82" h="379">
                    <a:moveTo>
                      <a:pt x="51" y="197"/>
                    </a:moveTo>
                    <a:lnTo>
                      <a:pt x="77" y="248"/>
                    </a:lnTo>
                    <a:lnTo>
                      <a:pt x="66" y="287"/>
                    </a:lnTo>
                    <a:lnTo>
                      <a:pt x="83" y="353"/>
                    </a:lnTo>
                    <a:lnTo>
                      <a:pt x="97" y="375"/>
                    </a:lnTo>
                    <a:lnTo>
                      <a:pt x="302" y="363"/>
                    </a:lnTo>
                    <a:lnTo>
                      <a:pt x="304" y="378"/>
                    </a:lnTo>
                    <a:lnTo>
                      <a:pt x="317" y="379"/>
                    </a:lnTo>
                    <a:lnTo>
                      <a:pt x="311" y="347"/>
                    </a:lnTo>
                    <a:lnTo>
                      <a:pt x="321" y="339"/>
                    </a:lnTo>
                    <a:lnTo>
                      <a:pt x="350" y="344"/>
                    </a:lnTo>
                    <a:lnTo>
                      <a:pt x="355" y="322"/>
                    </a:lnTo>
                    <a:lnTo>
                      <a:pt x="351" y="293"/>
                    </a:lnTo>
                    <a:lnTo>
                      <a:pt x="363" y="284"/>
                    </a:lnTo>
                    <a:lnTo>
                      <a:pt x="382" y="226"/>
                    </a:lnTo>
                    <a:lnTo>
                      <a:pt x="369" y="224"/>
                    </a:lnTo>
                    <a:lnTo>
                      <a:pt x="319" y="150"/>
                    </a:lnTo>
                    <a:lnTo>
                      <a:pt x="213" y="56"/>
                    </a:lnTo>
                    <a:lnTo>
                      <a:pt x="166" y="28"/>
                    </a:lnTo>
                    <a:lnTo>
                      <a:pt x="181" y="0"/>
                    </a:lnTo>
                    <a:lnTo>
                      <a:pt x="95" y="11"/>
                    </a:lnTo>
                    <a:lnTo>
                      <a:pt x="0" y="20"/>
                    </a:lnTo>
                    <a:lnTo>
                      <a:pt x="51" y="19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4" name="Freeform 38"/>
              <p:cNvSpPr>
                <a:spLocks/>
              </p:cNvSpPr>
              <p:nvPr/>
            </p:nvSpPr>
            <p:spPr bwMode="auto">
              <a:xfrm>
                <a:off x="3541" y="2531"/>
                <a:ext cx="646" cy="457"/>
              </a:xfrm>
              <a:custGeom>
                <a:avLst/>
                <a:gdLst>
                  <a:gd name="T0" fmla="*/ 0 w 646"/>
                  <a:gd name="T1" fmla="*/ 44 h 457"/>
                  <a:gd name="T2" fmla="*/ 19 w 646"/>
                  <a:gd name="T3" fmla="*/ 59 h 457"/>
                  <a:gd name="T4" fmla="*/ 16 w 646"/>
                  <a:gd name="T5" fmla="*/ 70 h 457"/>
                  <a:gd name="T6" fmla="*/ 22 w 646"/>
                  <a:gd name="T7" fmla="*/ 76 h 457"/>
                  <a:gd name="T8" fmla="*/ 14 w 646"/>
                  <a:gd name="T9" fmla="*/ 88 h 457"/>
                  <a:gd name="T10" fmla="*/ 89 w 646"/>
                  <a:gd name="T11" fmla="*/ 63 h 457"/>
                  <a:gd name="T12" fmla="*/ 186 w 646"/>
                  <a:gd name="T13" fmla="*/ 121 h 457"/>
                  <a:gd name="T14" fmla="*/ 265 w 646"/>
                  <a:gd name="T15" fmla="*/ 80 h 457"/>
                  <a:gd name="T16" fmla="*/ 311 w 646"/>
                  <a:gd name="T17" fmla="*/ 90 h 457"/>
                  <a:gd name="T18" fmla="*/ 369 w 646"/>
                  <a:gd name="T19" fmla="*/ 145 h 457"/>
                  <a:gd name="T20" fmla="*/ 388 w 646"/>
                  <a:gd name="T21" fmla="*/ 145 h 457"/>
                  <a:gd name="T22" fmla="*/ 408 w 646"/>
                  <a:gd name="T23" fmla="*/ 183 h 457"/>
                  <a:gd name="T24" fmla="*/ 403 w 646"/>
                  <a:gd name="T25" fmla="*/ 256 h 457"/>
                  <a:gd name="T26" fmla="*/ 417 w 646"/>
                  <a:gd name="T27" fmla="*/ 264 h 457"/>
                  <a:gd name="T28" fmla="*/ 419 w 646"/>
                  <a:gd name="T29" fmla="*/ 251 h 457"/>
                  <a:gd name="T30" fmla="*/ 438 w 646"/>
                  <a:gd name="T31" fmla="*/ 251 h 457"/>
                  <a:gd name="T32" fmla="*/ 419 w 646"/>
                  <a:gd name="T33" fmla="*/ 285 h 457"/>
                  <a:gd name="T34" fmla="*/ 469 w 646"/>
                  <a:gd name="T35" fmla="*/ 333 h 457"/>
                  <a:gd name="T36" fmla="*/ 476 w 646"/>
                  <a:gd name="T37" fmla="*/ 318 h 457"/>
                  <a:gd name="T38" fmla="*/ 480 w 646"/>
                  <a:gd name="T39" fmla="*/ 353 h 457"/>
                  <a:gd name="T40" fmla="*/ 496 w 646"/>
                  <a:gd name="T41" fmla="*/ 360 h 457"/>
                  <a:gd name="T42" fmla="*/ 513 w 646"/>
                  <a:gd name="T43" fmla="*/ 401 h 457"/>
                  <a:gd name="T44" fmla="*/ 530 w 646"/>
                  <a:gd name="T45" fmla="*/ 401 h 457"/>
                  <a:gd name="T46" fmla="*/ 568 w 646"/>
                  <a:gd name="T47" fmla="*/ 439 h 457"/>
                  <a:gd name="T48" fmla="*/ 589 w 646"/>
                  <a:gd name="T49" fmla="*/ 441 h 457"/>
                  <a:gd name="T50" fmla="*/ 589 w 646"/>
                  <a:gd name="T51" fmla="*/ 447 h 457"/>
                  <a:gd name="T52" fmla="*/ 575 w 646"/>
                  <a:gd name="T53" fmla="*/ 457 h 457"/>
                  <a:gd name="T54" fmla="*/ 608 w 646"/>
                  <a:gd name="T55" fmla="*/ 453 h 457"/>
                  <a:gd name="T56" fmla="*/ 628 w 646"/>
                  <a:gd name="T57" fmla="*/ 443 h 457"/>
                  <a:gd name="T58" fmla="*/ 639 w 646"/>
                  <a:gd name="T59" fmla="*/ 391 h 457"/>
                  <a:gd name="T60" fmla="*/ 646 w 646"/>
                  <a:gd name="T61" fmla="*/ 394 h 457"/>
                  <a:gd name="T62" fmla="*/ 639 w 646"/>
                  <a:gd name="T63" fmla="*/ 320 h 457"/>
                  <a:gd name="T64" fmla="*/ 632 w 646"/>
                  <a:gd name="T65" fmla="*/ 298 h 457"/>
                  <a:gd name="T66" fmla="*/ 563 w 646"/>
                  <a:gd name="T67" fmla="*/ 191 h 457"/>
                  <a:gd name="T68" fmla="*/ 509 w 646"/>
                  <a:gd name="T69" fmla="*/ 90 h 457"/>
                  <a:gd name="T70" fmla="*/ 475 w 646"/>
                  <a:gd name="T71" fmla="*/ 7 h 457"/>
                  <a:gd name="T72" fmla="*/ 466 w 646"/>
                  <a:gd name="T73" fmla="*/ 4 h 457"/>
                  <a:gd name="T74" fmla="*/ 437 w 646"/>
                  <a:gd name="T75" fmla="*/ 0 h 457"/>
                  <a:gd name="T76" fmla="*/ 428 w 646"/>
                  <a:gd name="T77" fmla="*/ 8 h 457"/>
                  <a:gd name="T78" fmla="*/ 433 w 646"/>
                  <a:gd name="T79" fmla="*/ 39 h 457"/>
                  <a:gd name="T80" fmla="*/ 421 w 646"/>
                  <a:gd name="T81" fmla="*/ 38 h 457"/>
                  <a:gd name="T82" fmla="*/ 418 w 646"/>
                  <a:gd name="T83" fmla="*/ 24 h 457"/>
                  <a:gd name="T84" fmla="*/ 213 w 646"/>
                  <a:gd name="T85" fmla="*/ 35 h 457"/>
                  <a:gd name="T86" fmla="*/ 200 w 646"/>
                  <a:gd name="T87" fmla="*/ 13 h 457"/>
                  <a:gd name="T88" fmla="*/ 1 w 646"/>
                  <a:gd name="T89" fmla="*/ 29 h 457"/>
                  <a:gd name="T90" fmla="*/ 0 w 646"/>
                  <a:gd name="T91" fmla="*/ 44 h 45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46"/>
                  <a:gd name="T139" fmla="*/ 0 h 457"/>
                  <a:gd name="T140" fmla="*/ 646 w 646"/>
                  <a:gd name="T141" fmla="*/ 457 h 45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46" h="457">
                    <a:moveTo>
                      <a:pt x="0" y="44"/>
                    </a:moveTo>
                    <a:lnTo>
                      <a:pt x="19" y="59"/>
                    </a:lnTo>
                    <a:lnTo>
                      <a:pt x="16" y="70"/>
                    </a:lnTo>
                    <a:lnTo>
                      <a:pt x="22" y="76"/>
                    </a:lnTo>
                    <a:lnTo>
                      <a:pt x="14" y="88"/>
                    </a:lnTo>
                    <a:lnTo>
                      <a:pt x="89" y="63"/>
                    </a:lnTo>
                    <a:lnTo>
                      <a:pt x="186" y="121"/>
                    </a:lnTo>
                    <a:lnTo>
                      <a:pt x="265" y="80"/>
                    </a:lnTo>
                    <a:lnTo>
                      <a:pt x="311" y="90"/>
                    </a:lnTo>
                    <a:lnTo>
                      <a:pt x="369" y="145"/>
                    </a:lnTo>
                    <a:lnTo>
                      <a:pt x="388" y="145"/>
                    </a:lnTo>
                    <a:lnTo>
                      <a:pt x="408" y="183"/>
                    </a:lnTo>
                    <a:lnTo>
                      <a:pt x="403" y="256"/>
                    </a:lnTo>
                    <a:lnTo>
                      <a:pt x="417" y="264"/>
                    </a:lnTo>
                    <a:lnTo>
                      <a:pt x="419" y="251"/>
                    </a:lnTo>
                    <a:lnTo>
                      <a:pt x="438" y="251"/>
                    </a:lnTo>
                    <a:lnTo>
                      <a:pt x="419" y="285"/>
                    </a:lnTo>
                    <a:lnTo>
                      <a:pt x="469" y="333"/>
                    </a:lnTo>
                    <a:lnTo>
                      <a:pt x="476" y="318"/>
                    </a:lnTo>
                    <a:lnTo>
                      <a:pt x="480" y="353"/>
                    </a:lnTo>
                    <a:lnTo>
                      <a:pt x="496" y="360"/>
                    </a:lnTo>
                    <a:lnTo>
                      <a:pt x="513" y="401"/>
                    </a:lnTo>
                    <a:lnTo>
                      <a:pt x="530" y="401"/>
                    </a:lnTo>
                    <a:lnTo>
                      <a:pt x="568" y="439"/>
                    </a:lnTo>
                    <a:lnTo>
                      <a:pt x="589" y="441"/>
                    </a:lnTo>
                    <a:lnTo>
                      <a:pt x="589" y="447"/>
                    </a:lnTo>
                    <a:lnTo>
                      <a:pt x="575" y="457"/>
                    </a:lnTo>
                    <a:lnTo>
                      <a:pt x="608" y="453"/>
                    </a:lnTo>
                    <a:lnTo>
                      <a:pt x="628" y="443"/>
                    </a:lnTo>
                    <a:lnTo>
                      <a:pt x="639" y="391"/>
                    </a:lnTo>
                    <a:lnTo>
                      <a:pt x="646" y="394"/>
                    </a:lnTo>
                    <a:lnTo>
                      <a:pt x="639" y="320"/>
                    </a:lnTo>
                    <a:lnTo>
                      <a:pt x="632" y="298"/>
                    </a:lnTo>
                    <a:lnTo>
                      <a:pt x="563" y="191"/>
                    </a:lnTo>
                    <a:lnTo>
                      <a:pt x="509" y="90"/>
                    </a:lnTo>
                    <a:lnTo>
                      <a:pt x="475" y="7"/>
                    </a:lnTo>
                    <a:lnTo>
                      <a:pt x="466" y="4"/>
                    </a:lnTo>
                    <a:lnTo>
                      <a:pt x="437" y="0"/>
                    </a:lnTo>
                    <a:lnTo>
                      <a:pt x="428" y="8"/>
                    </a:lnTo>
                    <a:lnTo>
                      <a:pt x="433" y="39"/>
                    </a:lnTo>
                    <a:lnTo>
                      <a:pt x="421" y="38"/>
                    </a:lnTo>
                    <a:lnTo>
                      <a:pt x="418" y="24"/>
                    </a:lnTo>
                    <a:lnTo>
                      <a:pt x="213" y="35"/>
                    </a:lnTo>
                    <a:lnTo>
                      <a:pt x="200" y="13"/>
                    </a:lnTo>
                    <a:lnTo>
                      <a:pt x="1" y="29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5" name="Freeform 41"/>
              <p:cNvSpPr>
                <a:spLocks/>
              </p:cNvSpPr>
              <p:nvPr/>
            </p:nvSpPr>
            <p:spPr bwMode="auto">
              <a:xfrm>
                <a:off x="4162" y="2975"/>
                <a:ext cx="10" cy="25"/>
              </a:xfrm>
              <a:custGeom>
                <a:avLst/>
                <a:gdLst>
                  <a:gd name="T0" fmla="*/ 4 w 10"/>
                  <a:gd name="T1" fmla="*/ 25 h 25"/>
                  <a:gd name="T2" fmla="*/ 7 w 10"/>
                  <a:gd name="T3" fmla="*/ 18 h 25"/>
                  <a:gd name="T4" fmla="*/ 10 w 10"/>
                  <a:gd name="T5" fmla="*/ 0 h 25"/>
                  <a:gd name="T6" fmla="*/ 5 w 10"/>
                  <a:gd name="T7" fmla="*/ 16 h 25"/>
                  <a:gd name="T8" fmla="*/ 0 w 10"/>
                  <a:gd name="T9" fmla="*/ 23 h 25"/>
                  <a:gd name="T10" fmla="*/ 4 w 10"/>
                  <a:gd name="T11" fmla="*/ 25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25"/>
                  <a:gd name="T20" fmla="*/ 10 w 10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25">
                    <a:moveTo>
                      <a:pt x="4" y="25"/>
                    </a:moveTo>
                    <a:lnTo>
                      <a:pt x="7" y="18"/>
                    </a:lnTo>
                    <a:lnTo>
                      <a:pt x="10" y="0"/>
                    </a:lnTo>
                    <a:lnTo>
                      <a:pt x="5" y="16"/>
                    </a:lnTo>
                    <a:lnTo>
                      <a:pt x="0" y="23"/>
                    </a:lnTo>
                    <a:lnTo>
                      <a:pt x="4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6" name="Freeform 42"/>
              <p:cNvSpPr>
                <a:spLocks/>
              </p:cNvSpPr>
              <p:nvPr/>
            </p:nvSpPr>
            <p:spPr bwMode="auto">
              <a:xfrm>
                <a:off x="3649" y="1588"/>
                <a:ext cx="298" cy="317"/>
              </a:xfrm>
              <a:custGeom>
                <a:avLst/>
                <a:gdLst>
                  <a:gd name="T0" fmla="*/ 0 w 298"/>
                  <a:gd name="T1" fmla="*/ 57 h 317"/>
                  <a:gd name="T2" fmla="*/ 24 w 298"/>
                  <a:gd name="T3" fmla="*/ 277 h 317"/>
                  <a:gd name="T4" fmla="*/ 62 w 298"/>
                  <a:gd name="T5" fmla="*/ 281 h 317"/>
                  <a:gd name="T6" fmla="*/ 106 w 298"/>
                  <a:gd name="T7" fmla="*/ 306 h 317"/>
                  <a:gd name="T8" fmla="*/ 138 w 298"/>
                  <a:gd name="T9" fmla="*/ 305 h 317"/>
                  <a:gd name="T10" fmla="*/ 153 w 298"/>
                  <a:gd name="T11" fmla="*/ 296 h 317"/>
                  <a:gd name="T12" fmla="*/ 188 w 298"/>
                  <a:gd name="T13" fmla="*/ 317 h 317"/>
                  <a:gd name="T14" fmla="*/ 210 w 298"/>
                  <a:gd name="T15" fmla="*/ 298 h 317"/>
                  <a:gd name="T16" fmla="*/ 214 w 298"/>
                  <a:gd name="T17" fmla="*/ 265 h 317"/>
                  <a:gd name="T18" fmla="*/ 229 w 298"/>
                  <a:gd name="T19" fmla="*/ 270 h 317"/>
                  <a:gd name="T20" fmla="*/ 235 w 298"/>
                  <a:gd name="T21" fmla="*/ 243 h 317"/>
                  <a:gd name="T22" fmla="*/ 286 w 298"/>
                  <a:gd name="T23" fmla="*/ 201 h 317"/>
                  <a:gd name="T24" fmla="*/ 294 w 298"/>
                  <a:gd name="T25" fmla="*/ 132 h 317"/>
                  <a:gd name="T26" fmla="*/ 289 w 298"/>
                  <a:gd name="T27" fmla="*/ 117 h 317"/>
                  <a:gd name="T28" fmla="*/ 298 w 298"/>
                  <a:gd name="T29" fmla="*/ 110 h 317"/>
                  <a:gd name="T30" fmla="*/ 280 w 298"/>
                  <a:gd name="T31" fmla="*/ 0 h 317"/>
                  <a:gd name="T32" fmla="*/ 229 w 298"/>
                  <a:gd name="T33" fmla="*/ 25 h 317"/>
                  <a:gd name="T34" fmla="*/ 203 w 298"/>
                  <a:gd name="T35" fmla="*/ 51 h 317"/>
                  <a:gd name="T36" fmla="*/ 184 w 298"/>
                  <a:gd name="T37" fmla="*/ 52 h 317"/>
                  <a:gd name="T38" fmla="*/ 155 w 298"/>
                  <a:gd name="T39" fmla="*/ 67 h 317"/>
                  <a:gd name="T40" fmla="*/ 90 w 298"/>
                  <a:gd name="T41" fmla="*/ 44 h 317"/>
                  <a:gd name="T42" fmla="*/ 0 w 298"/>
                  <a:gd name="T43" fmla="*/ 57 h 31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98"/>
                  <a:gd name="T67" fmla="*/ 0 h 317"/>
                  <a:gd name="T68" fmla="*/ 298 w 298"/>
                  <a:gd name="T69" fmla="*/ 317 h 31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98" h="317">
                    <a:moveTo>
                      <a:pt x="0" y="57"/>
                    </a:moveTo>
                    <a:lnTo>
                      <a:pt x="24" y="277"/>
                    </a:lnTo>
                    <a:lnTo>
                      <a:pt x="62" y="281"/>
                    </a:lnTo>
                    <a:lnTo>
                      <a:pt x="106" y="306"/>
                    </a:lnTo>
                    <a:lnTo>
                      <a:pt x="138" y="305"/>
                    </a:lnTo>
                    <a:lnTo>
                      <a:pt x="153" y="296"/>
                    </a:lnTo>
                    <a:lnTo>
                      <a:pt x="188" y="317"/>
                    </a:lnTo>
                    <a:lnTo>
                      <a:pt x="210" y="298"/>
                    </a:lnTo>
                    <a:lnTo>
                      <a:pt x="214" y="265"/>
                    </a:lnTo>
                    <a:lnTo>
                      <a:pt x="229" y="270"/>
                    </a:lnTo>
                    <a:lnTo>
                      <a:pt x="235" y="243"/>
                    </a:lnTo>
                    <a:lnTo>
                      <a:pt x="286" y="201"/>
                    </a:lnTo>
                    <a:lnTo>
                      <a:pt x="294" y="132"/>
                    </a:lnTo>
                    <a:lnTo>
                      <a:pt x="289" y="117"/>
                    </a:lnTo>
                    <a:lnTo>
                      <a:pt x="298" y="110"/>
                    </a:lnTo>
                    <a:lnTo>
                      <a:pt x="280" y="0"/>
                    </a:lnTo>
                    <a:lnTo>
                      <a:pt x="229" y="25"/>
                    </a:lnTo>
                    <a:lnTo>
                      <a:pt x="203" y="51"/>
                    </a:lnTo>
                    <a:lnTo>
                      <a:pt x="184" y="52"/>
                    </a:lnTo>
                    <a:lnTo>
                      <a:pt x="155" y="67"/>
                    </a:lnTo>
                    <a:lnTo>
                      <a:pt x="90" y="44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7" name="Freeform 43"/>
              <p:cNvSpPr>
                <a:spLocks/>
              </p:cNvSpPr>
              <p:nvPr/>
            </p:nvSpPr>
            <p:spPr bwMode="auto">
              <a:xfrm>
                <a:off x="3834" y="1699"/>
                <a:ext cx="323" cy="296"/>
              </a:xfrm>
              <a:custGeom>
                <a:avLst/>
                <a:gdLst>
                  <a:gd name="T0" fmla="*/ 0 w 323"/>
                  <a:gd name="T1" fmla="*/ 206 h 296"/>
                  <a:gd name="T2" fmla="*/ 13 w 323"/>
                  <a:gd name="T3" fmla="*/ 247 h 296"/>
                  <a:gd name="T4" fmla="*/ 55 w 323"/>
                  <a:gd name="T5" fmla="*/ 275 h 296"/>
                  <a:gd name="T6" fmla="*/ 74 w 323"/>
                  <a:gd name="T7" fmla="*/ 296 h 296"/>
                  <a:gd name="T8" fmla="*/ 136 w 323"/>
                  <a:gd name="T9" fmla="*/ 274 h 296"/>
                  <a:gd name="T10" fmla="*/ 163 w 323"/>
                  <a:gd name="T11" fmla="*/ 269 h 296"/>
                  <a:gd name="T12" fmla="*/ 178 w 323"/>
                  <a:gd name="T13" fmla="*/ 252 h 296"/>
                  <a:gd name="T14" fmla="*/ 202 w 323"/>
                  <a:gd name="T15" fmla="*/ 163 h 296"/>
                  <a:gd name="T16" fmla="*/ 229 w 323"/>
                  <a:gd name="T17" fmla="*/ 174 h 296"/>
                  <a:gd name="T18" fmla="*/ 279 w 323"/>
                  <a:gd name="T19" fmla="*/ 76 h 296"/>
                  <a:gd name="T20" fmla="*/ 318 w 323"/>
                  <a:gd name="T21" fmla="*/ 97 h 296"/>
                  <a:gd name="T22" fmla="*/ 323 w 323"/>
                  <a:gd name="T23" fmla="*/ 80 h 296"/>
                  <a:gd name="T24" fmla="*/ 297 w 323"/>
                  <a:gd name="T25" fmla="*/ 60 h 296"/>
                  <a:gd name="T26" fmla="*/ 275 w 323"/>
                  <a:gd name="T27" fmla="*/ 62 h 296"/>
                  <a:gd name="T28" fmla="*/ 267 w 323"/>
                  <a:gd name="T29" fmla="*/ 72 h 296"/>
                  <a:gd name="T30" fmla="*/ 229 w 323"/>
                  <a:gd name="T31" fmla="*/ 83 h 296"/>
                  <a:gd name="T32" fmla="*/ 204 w 323"/>
                  <a:gd name="T33" fmla="*/ 109 h 296"/>
                  <a:gd name="T34" fmla="*/ 195 w 323"/>
                  <a:gd name="T35" fmla="*/ 67 h 296"/>
                  <a:gd name="T36" fmla="*/ 126 w 323"/>
                  <a:gd name="T37" fmla="*/ 79 h 296"/>
                  <a:gd name="T38" fmla="*/ 112 w 323"/>
                  <a:gd name="T39" fmla="*/ 0 h 296"/>
                  <a:gd name="T40" fmla="*/ 102 w 323"/>
                  <a:gd name="T41" fmla="*/ 7 h 296"/>
                  <a:gd name="T42" fmla="*/ 108 w 323"/>
                  <a:gd name="T43" fmla="*/ 21 h 296"/>
                  <a:gd name="T44" fmla="*/ 100 w 323"/>
                  <a:gd name="T45" fmla="*/ 90 h 296"/>
                  <a:gd name="T46" fmla="*/ 48 w 323"/>
                  <a:gd name="T47" fmla="*/ 132 h 296"/>
                  <a:gd name="T48" fmla="*/ 42 w 323"/>
                  <a:gd name="T49" fmla="*/ 159 h 296"/>
                  <a:gd name="T50" fmla="*/ 27 w 323"/>
                  <a:gd name="T51" fmla="*/ 154 h 296"/>
                  <a:gd name="T52" fmla="*/ 23 w 323"/>
                  <a:gd name="T53" fmla="*/ 187 h 296"/>
                  <a:gd name="T54" fmla="*/ 0 w 323"/>
                  <a:gd name="T55" fmla="*/ 206 h 29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23"/>
                  <a:gd name="T85" fmla="*/ 0 h 296"/>
                  <a:gd name="T86" fmla="*/ 323 w 323"/>
                  <a:gd name="T87" fmla="*/ 296 h 29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23" h="296">
                    <a:moveTo>
                      <a:pt x="0" y="206"/>
                    </a:moveTo>
                    <a:lnTo>
                      <a:pt x="13" y="247"/>
                    </a:lnTo>
                    <a:lnTo>
                      <a:pt x="55" y="275"/>
                    </a:lnTo>
                    <a:lnTo>
                      <a:pt x="74" y="296"/>
                    </a:lnTo>
                    <a:lnTo>
                      <a:pt x="136" y="274"/>
                    </a:lnTo>
                    <a:lnTo>
                      <a:pt x="163" y="269"/>
                    </a:lnTo>
                    <a:lnTo>
                      <a:pt x="178" y="252"/>
                    </a:lnTo>
                    <a:lnTo>
                      <a:pt x="202" y="163"/>
                    </a:lnTo>
                    <a:lnTo>
                      <a:pt x="229" y="174"/>
                    </a:lnTo>
                    <a:lnTo>
                      <a:pt x="279" y="76"/>
                    </a:lnTo>
                    <a:lnTo>
                      <a:pt x="318" y="97"/>
                    </a:lnTo>
                    <a:lnTo>
                      <a:pt x="323" y="80"/>
                    </a:lnTo>
                    <a:lnTo>
                      <a:pt x="297" y="60"/>
                    </a:lnTo>
                    <a:lnTo>
                      <a:pt x="275" y="62"/>
                    </a:lnTo>
                    <a:lnTo>
                      <a:pt x="267" y="72"/>
                    </a:lnTo>
                    <a:lnTo>
                      <a:pt x="229" y="83"/>
                    </a:lnTo>
                    <a:lnTo>
                      <a:pt x="204" y="109"/>
                    </a:lnTo>
                    <a:lnTo>
                      <a:pt x="195" y="67"/>
                    </a:lnTo>
                    <a:lnTo>
                      <a:pt x="126" y="79"/>
                    </a:lnTo>
                    <a:lnTo>
                      <a:pt x="112" y="0"/>
                    </a:lnTo>
                    <a:lnTo>
                      <a:pt x="102" y="7"/>
                    </a:lnTo>
                    <a:lnTo>
                      <a:pt x="108" y="21"/>
                    </a:lnTo>
                    <a:lnTo>
                      <a:pt x="100" y="90"/>
                    </a:lnTo>
                    <a:lnTo>
                      <a:pt x="48" y="132"/>
                    </a:lnTo>
                    <a:lnTo>
                      <a:pt x="42" y="159"/>
                    </a:lnTo>
                    <a:lnTo>
                      <a:pt x="27" y="154"/>
                    </a:lnTo>
                    <a:lnTo>
                      <a:pt x="23" y="187"/>
                    </a:lnTo>
                    <a:lnTo>
                      <a:pt x="0" y="2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8" name="Freeform 44"/>
              <p:cNvSpPr>
                <a:spLocks/>
              </p:cNvSpPr>
              <p:nvPr/>
            </p:nvSpPr>
            <p:spPr bwMode="auto">
              <a:xfrm>
                <a:off x="4025" y="1720"/>
                <a:ext cx="328" cy="152"/>
              </a:xfrm>
              <a:custGeom>
                <a:avLst/>
                <a:gdLst>
                  <a:gd name="T0" fmla="*/ 0 w 328"/>
                  <a:gd name="T1" fmla="*/ 44 h 152"/>
                  <a:gd name="T2" fmla="*/ 9 w 328"/>
                  <a:gd name="T3" fmla="*/ 88 h 152"/>
                  <a:gd name="T4" fmla="*/ 34 w 328"/>
                  <a:gd name="T5" fmla="*/ 62 h 152"/>
                  <a:gd name="T6" fmla="*/ 73 w 328"/>
                  <a:gd name="T7" fmla="*/ 50 h 152"/>
                  <a:gd name="T8" fmla="*/ 80 w 328"/>
                  <a:gd name="T9" fmla="*/ 39 h 152"/>
                  <a:gd name="T10" fmla="*/ 102 w 328"/>
                  <a:gd name="T11" fmla="*/ 37 h 152"/>
                  <a:gd name="T12" fmla="*/ 129 w 328"/>
                  <a:gd name="T13" fmla="*/ 58 h 152"/>
                  <a:gd name="T14" fmla="*/ 148 w 328"/>
                  <a:gd name="T15" fmla="*/ 62 h 152"/>
                  <a:gd name="T16" fmla="*/ 183 w 328"/>
                  <a:gd name="T17" fmla="*/ 94 h 152"/>
                  <a:gd name="T18" fmla="*/ 170 w 328"/>
                  <a:gd name="T19" fmla="*/ 123 h 152"/>
                  <a:gd name="T20" fmla="*/ 176 w 328"/>
                  <a:gd name="T21" fmla="*/ 136 h 152"/>
                  <a:gd name="T22" fmla="*/ 191 w 328"/>
                  <a:gd name="T23" fmla="*/ 130 h 152"/>
                  <a:gd name="T24" fmla="*/ 204 w 328"/>
                  <a:gd name="T25" fmla="*/ 130 h 152"/>
                  <a:gd name="T26" fmla="*/ 212 w 328"/>
                  <a:gd name="T27" fmla="*/ 139 h 152"/>
                  <a:gd name="T28" fmla="*/ 228 w 328"/>
                  <a:gd name="T29" fmla="*/ 139 h 152"/>
                  <a:gd name="T30" fmla="*/ 234 w 328"/>
                  <a:gd name="T31" fmla="*/ 136 h 152"/>
                  <a:gd name="T32" fmla="*/ 223 w 328"/>
                  <a:gd name="T33" fmla="*/ 110 h 152"/>
                  <a:gd name="T34" fmla="*/ 222 w 328"/>
                  <a:gd name="T35" fmla="*/ 62 h 152"/>
                  <a:gd name="T36" fmla="*/ 208 w 328"/>
                  <a:gd name="T37" fmla="*/ 54 h 152"/>
                  <a:gd name="T38" fmla="*/ 234 w 328"/>
                  <a:gd name="T39" fmla="*/ 31 h 152"/>
                  <a:gd name="T40" fmla="*/ 236 w 328"/>
                  <a:gd name="T41" fmla="*/ 18 h 152"/>
                  <a:gd name="T42" fmla="*/ 250 w 328"/>
                  <a:gd name="T43" fmla="*/ 19 h 152"/>
                  <a:gd name="T44" fmla="*/ 232 w 328"/>
                  <a:gd name="T45" fmla="*/ 50 h 152"/>
                  <a:gd name="T46" fmla="*/ 243 w 328"/>
                  <a:gd name="T47" fmla="*/ 85 h 152"/>
                  <a:gd name="T48" fmla="*/ 248 w 328"/>
                  <a:gd name="T49" fmla="*/ 95 h 152"/>
                  <a:gd name="T50" fmla="*/ 255 w 328"/>
                  <a:gd name="T51" fmla="*/ 100 h 152"/>
                  <a:gd name="T52" fmla="*/ 241 w 328"/>
                  <a:gd name="T53" fmla="*/ 98 h 152"/>
                  <a:gd name="T54" fmla="*/ 245 w 328"/>
                  <a:gd name="T55" fmla="*/ 121 h 152"/>
                  <a:gd name="T56" fmla="*/ 272 w 328"/>
                  <a:gd name="T57" fmla="*/ 136 h 152"/>
                  <a:gd name="T58" fmla="*/ 278 w 328"/>
                  <a:gd name="T59" fmla="*/ 139 h 152"/>
                  <a:gd name="T60" fmla="*/ 286 w 328"/>
                  <a:gd name="T61" fmla="*/ 139 h 152"/>
                  <a:gd name="T62" fmla="*/ 282 w 328"/>
                  <a:gd name="T63" fmla="*/ 152 h 152"/>
                  <a:gd name="T64" fmla="*/ 314 w 328"/>
                  <a:gd name="T65" fmla="*/ 136 h 152"/>
                  <a:gd name="T66" fmla="*/ 321 w 328"/>
                  <a:gd name="T67" fmla="*/ 117 h 152"/>
                  <a:gd name="T68" fmla="*/ 328 w 328"/>
                  <a:gd name="T69" fmla="*/ 97 h 152"/>
                  <a:gd name="T70" fmla="*/ 282 w 328"/>
                  <a:gd name="T71" fmla="*/ 105 h 152"/>
                  <a:gd name="T72" fmla="*/ 252 w 328"/>
                  <a:gd name="T73" fmla="*/ 0 h 152"/>
                  <a:gd name="T74" fmla="*/ 0 w 328"/>
                  <a:gd name="T75" fmla="*/ 44 h 15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28"/>
                  <a:gd name="T115" fmla="*/ 0 h 152"/>
                  <a:gd name="T116" fmla="*/ 328 w 328"/>
                  <a:gd name="T117" fmla="*/ 152 h 15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28" h="152">
                    <a:moveTo>
                      <a:pt x="0" y="44"/>
                    </a:moveTo>
                    <a:lnTo>
                      <a:pt x="9" y="88"/>
                    </a:lnTo>
                    <a:lnTo>
                      <a:pt x="34" y="62"/>
                    </a:lnTo>
                    <a:lnTo>
                      <a:pt x="73" y="50"/>
                    </a:lnTo>
                    <a:lnTo>
                      <a:pt x="80" y="39"/>
                    </a:lnTo>
                    <a:lnTo>
                      <a:pt x="102" y="37"/>
                    </a:lnTo>
                    <a:lnTo>
                      <a:pt x="129" y="58"/>
                    </a:lnTo>
                    <a:lnTo>
                      <a:pt x="148" y="62"/>
                    </a:lnTo>
                    <a:lnTo>
                      <a:pt x="183" y="94"/>
                    </a:lnTo>
                    <a:lnTo>
                      <a:pt x="170" y="123"/>
                    </a:lnTo>
                    <a:lnTo>
                      <a:pt x="176" y="136"/>
                    </a:lnTo>
                    <a:lnTo>
                      <a:pt x="191" y="130"/>
                    </a:lnTo>
                    <a:lnTo>
                      <a:pt x="204" y="130"/>
                    </a:lnTo>
                    <a:lnTo>
                      <a:pt x="212" y="139"/>
                    </a:lnTo>
                    <a:lnTo>
                      <a:pt x="228" y="139"/>
                    </a:lnTo>
                    <a:lnTo>
                      <a:pt x="234" y="136"/>
                    </a:lnTo>
                    <a:lnTo>
                      <a:pt x="223" y="110"/>
                    </a:lnTo>
                    <a:lnTo>
                      <a:pt x="222" y="62"/>
                    </a:lnTo>
                    <a:lnTo>
                      <a:pt x="208" y="54"/>
                    </a:lnTo>
                    <a:lnTo>
                      <a:pt x="234" y="31"/>
                    </a:lnTo>
                    <a:lnTo>
                      <a:pt x="236" y="18"/>
                    </a:lnTo>
                    <a:lnTo>
                      <a:pt x="250" y="19"/>
                    </a:lnTo>
                    <a:lnTo>
                      <a:pt x="232" y="50"/>
                    </a:lnTo>
                    <a:lnTo>
                      <a:pt x="243" y="85"/>
                    </a:lnTo>
                    <a:lnTo>
                      <a:pt x="248" y="95"/>
                    </a:lnTo>
                    <a:lnTo>
                      <a:pt x="255" y="100"/>
                    </a:lnTo>
                    <a:lnTo>
                      <a:pt x="241" y="98"/>
                    </a:lnTo>
                    <a:lnTo>
                      <a:pt x="245" y="121"/>
                    </a:lnTo>
                    <a:lnTo>
                      <a:pt x="272" y="136"/>
                    </a:lnTo>
                    <a:lnTo>
                      <a:pt x="278" y="139"/>
                    </a:lnTo>
                    <a:lnTo>
                      <a:pt x="286" y="139"/>
                    </a:lnTo>
                    <a:lnTo>
                      <a:pt x="282" y="152"/>
                    </a:lnTo>
                    <a:lnTo>
                      <a:pt x="314" y="136"/>
                    </a:lnTo>
                    <a:lnTo>
                      <a:pt x="321" y="117"/>
                    </a:lnTo>
                    <a:lnTo>
                      <a:pt x="328" y="97"/>
                    </a:lnTo>
                    <a:lnTo>
                      <a:pt x="282" y="105"/>
                    </a:lnTo>
                    <a:lnTo>
                      <a:pt x="252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9" name="Freeform 45"/>
              <p:cNvSpPr>
                <a:spLocks/>
              </p:cNvSpPr>
              <p:nvPr/>
            </p:nvSpPr>
            <p:spPr bwMode="auto">
              <a:xfrm>
                <a:off x="3781" y="1773"/>
                <a:ext cx="553" cy="292"/>
              </a:xfrm>
              <a:custGeom>
                <a:avLst/>
                <a:gdLst>
                  <a:gd name="T0" fmla="*/ 51 w 553"/>
                  <a:gd name="T1" fmla="*/ 261 h 292"/>
                  <a:gd name="T2" fmla="*/ 51 w 553"/>
                  <a:gd name="T3" fmla="*/ 254 h 292"/>
                  <a:gd name="T4" fmla="*/ 87 w 553"/>
                  <a:gd name="T5" fmla="*/ 221 h 292"/>
                  <a:gd name="T6" fmla="*/ 107 w 553"/>
                  <a:gd name="T7" fmla="*/ 200 h 292"/>
                  <a:gd name="T8" fmla="*/ 127 w 553"/>
                  <a:gd name="T9" fmla="*/ 221 h 292"/>
                  <a:gd name="T10" fmla="*/ 188 w 553"/>
                  <a:gd name="T11" fmla="*/ 199 h 292"/>
                  <a:gd name="T12" fmla="*/ 215 w 553"/>
                  <a:gd name="T13" fmla="*/ 193 h 292"/>
                  <a:gd name="T14" fmla="*/ 231 w 553"/>
                  <a:gd name="T15" fmla="*/ 176 h 292"/>
                  <a:gd name="T16" fmla="*/ 254 w 553"/>
                  <a:gd name="T17" fmla="*/ 87 h 292"/>
                  <a:gd name="T18" fmla="*/ 280 w 553"/>
                  <a:gd name="T19" fmla="*/ 98 h 292"/>
                  <a:gd name="T20" fmla="*/ 330 w 553"/>
                  <a:gd name="T21" fmla="*/ 0 h 292"/>
                  <a:gd name="T22" fmla="*/ 369 w 553"/>
                  <a:gd name="T23" fmla="*/ 22 h 292"/>
                  <a:gd name="T24" fmla="*/ 375 w 553"/>
                  <a:gd name="T25" fmla="*/ 4 h 292"/>
                  <a:gd name="T26" fmla="*/ 394 w 553"/>
                  <a:gd name="T27" fmla="*/ 8 h 292"/>
                  <a:gd name="T28" fmla="*/ 428 w 553"/>
                  <a:gd name="T29" fmla="*/ 40 h 292"/>
                  <a:gd name="T30" fmla="*/ 416 w 553"/>
                  <a:gd name="T31" fmla="*/ 68 h 292"/>
                  <a:gd name="T32" fmla="*/ 421 w 553"/>
                  <a:gd name="T33" fmla="*/ 81 h 292"/>
                  <a:gd name="T34" fmla="*/ 436 w 553"/>
                  <a:gd name="T35" fmla="*/ 76 h 292"/>
                  <a:gd name="T36" fmla="*/ 447 w 553"/>
                  <a:gd name="T37" fmla="*/ 89 h 292"/>
                  <a:gd name="T38" fmla="*/ 500 w 553"/>
                  <a:gd name="T39" fmla="*/ 105 h 292"/>
                  <a:gd name="T40" fmla="*/ 450 w 553"/>
                  <a:gd name="T41" fmla="*/ 103 h 292"/>
                  <a:gd name="T42" fmla="*/ 503 w 553"/>
                  <a:gd name="T43" fmla="*/ 147 h 292"/>
                  <a:gd name="T44" fmla="*/ 469 w 553"/>
                  <a:gd name="T45" fmla="*/ 142 h 292"/>
                  <a:gd name="T46" fmla="*/ 537 w 553"/>
                  <a:gd name="T47" fmla="*/ 183 h 292"/>
                  <a:gd name="T48" fmla="*/ 553 w 553"/>
                  <a:gd name="T49" fmla="*/ 210 h 292"/>
                  <a:gd name="T50" fmla="*/ 542 w 553"/>
                  <a:gd name="T51" fmla="*/ 207 h 292"/>
                  <a:gd name="T52" fmla="*/ 539 w 553"/>
                  <a:gd name="T53" fmla="*/ 213 h 292"/>
                  <a:gd name="T54" fmla="*/ 321 w 553"/>
                  <a:gd name="T55" fmla="*/ 253 h 292"/>
                  <a:gd name="T56" fmla="*/ 142 w 553"/>
                  <a:gd name="T57" fmla="*/ 274 h 292"/>
                  <a:gd name="T58" fmla="*/ 0 w 553"/>
                  <a:gd name="T59" fmla="*/ 292 h 292"/>
                  <a:gd name="T60" fmla="*/ 51 w 553"/>
                  <a:gd name="T61" fmla="*/ 261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53"/>
                  <a:gd name="T94" fmla="*/ 0 h 292"/>
                  <a:gd name="T95" fmla="*/ 553 w 553"/>
                  <a:gd name="T96" fmla="*/ 292 h 2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53" h="292">
                    <a:moveTo>
                      <a:pt x="51" y="261"/>
                    </a:moveTo>
                    <a:lnTo>
                      <a:pt x="51" y="254"/>
                    </a:lnTo>
                    <a:lnTo>
                      <a:pt x="87" y="221"/>
                    </a:lnTo>
                    <a:lnTo>
                      <a:pt x="107" y="200"/>
                    </a:lnTo>
                    <a:lnTo>
                      <a:pt x="127" y="221"/>
                    </a:lnTo>
                    <a:lnTo>
                      <a:pt x="188" y="199"/>
                    </a:lnTo>
                    <a:lnTo>
                      <a:pt x="215" y="193"/>
                    </a:lnTo>
                    <a:lnTo>
                      <a:pt x="231" y="176"/>
                    </a:lnTo>
                    <a:lnTo>
                      <a:pt x="254" y="87"/>
                    </a:lnTo>
                    <a:lnTo>
                      <a:pt x="280" y="98"/>
                    </a:lnTo>
                    <a:lnTo>
                      <a:pt x="330" y="0"/>
                    </a:lnTo>
                    <a:lnTo>
                      <a:pt x="369" y="22"/>
                    </a:lnTo>
                    <a:lnTo>
                      <a:pt x="375" y="4"/>
                    </a:lnTo>
                    <a:lnTo>
                      <a:pt x="394" y="8"/>
                    </a:lnTo>
                    <a:lnTo>
                      <a:pt x="428" y="40"/>
                    </a:lnTo>
                    <a:lnTo>
                      <a:pt x="416" y="68"/>
                    </a:lnTo>
                    <a:lnTo>
                      <a:pt x="421" y="81"/>
                    </a:lnTo>
                    <a:lnTo>
                      <a:pt x="436" y="76"/>
                    </a:lnTo>
                    <a:lnTo>
                      <a:pt x="447" y="89"/>
                    </a:lnTo>
                    <a:lnTo>
                      <a:pt x="500" y="105"/>
                    </a:lnTo>
                    <a:lnTo>
                      <a:pt x="450" y="103"/>
                    </a:lnTo>
                    <a:lnTo>
                      <a:pt x="503" y="147"/>
                    </a:lnTo>
                    <a:lnTo>
                      <a:pt x="469" y="142"/>
                    </a:lnTo>
                    <a:lnTo>
                      <a:pt x="537" y="183"/>
                    </a:lnTo>
                    <a:lnTo>
                      <a:pt x="553" y="210"/>
                    </a:lnTo>
                    <a:lnTo>
                      <a:pt x="542" y="207"/>
                    </a:lnTo>
                    <a:lnTo>
                      <a:pt x="539" y="213"/>
                    </a:lnTo>
                    <a:lnTo>
                      <a:pt x="321" y="253"/>
                    </a:lnTo>
                    <a:lnTo>
                      <a:pt x="142" y="274"/>
                    </a:lnTo>
                    <a:lnTo>
                      <a:pt x="0" y="292"/>
                    </a:lnTo>
                    <a:lnTo>
                      <a:pt x="51" y="2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0" name="Freeform 46"/>
              <p:cNvSpPr>
                <a:spLocks/>
              </p:cNvSpPr>
              <p:nvPr/>
            </p:nvSpPr>
            <p:spPr bwMode="auto">
              <a:xfrm>
                <a:off x="4309" y="1855"/>
                <a:ext cx="29" cy="75"/>
              </a:xfrm>
              <a:custGeom>
                <a:avLst/>
                <a:gdLst>
                  <a:gd name="T0" fmla="*/ 0 w 29"/>
                  <a:gd name="T1" fmla="*/ 75 h 75"/>
                  <a:gd name="T2" fmla="*/ 10 w 29"/>
                  <a:gd name="T3" fmla="*/ 54 h 75"/>
                  <a:gd name="T4" fmla="*/ 21 w 29"/>
                  <a:gd name="T5" fmla="*/ 42 h 75"/>
                  <a:gd name="T6" fmla="*/ 29 w 29"/>
                  <a:gd name="T7" fmla="*/ 0 h 75"/>
                  <a:gd name="T8" fmla="*/ 11 w 29"/>
                  <a:gd name="T9" fmla="*/ 11 h 75"/>
                  <a:gd name="T10" fmla="*/ 0 w 29"/>
                  <a:gd name="T11" fmla="*/ 49 h 75"/>
                  <a:gd name="T12" fmla="*/ 0 w 29"/>
                  <a:gd name="T13" fmla="*/ 75 h 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75"/>
                  <a:gd name="T23" fmla="*/ 29 w 29"/>
                  <a:gd name="T24" fmla="*/ 75 h 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75">
                    <a:moveTo>
                      <a:pt x="0" y="75"/>
                    </a:moveTo>
                    <a:lnTo>
                      <a:pt x="10" y="54"/>
                    </a:lnTo>
                    <a:lnTo>
                      <a:pt x="21" y="42"/>
                    </a:lnTo>
                    <a:lnTo>
                      <a:pt x="29" y="0"/>
                    </a:lnTo>
                    <a:lnTo>
                      <a:pt x="11" y="11"/>
                    </a:lnTo>
                    <a:lnTo>
                      <a:pt x="0" y="4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1" name="Freeform 47"/>
              <p:cNvSpPr>
                <a:spLocks/>
              </p:cNvSpPr>
              <p:nvPr/>
            </p:nvSpPr>
            <p:spPr bwMode="auto">
              <a:xfrm>
                <a:off x="3751" y="1987"/>
                <a:ext cx="607" cy="255"/>
              </a:xfrm>
              <a:custGeom>
                <a:avLst/>
                <a:gdLst>
                  <a:gd name="T0" fmla="*/ 0 w 607"/>
                  <a:gd name="T1" fmla="*/ 220 h 255"/>
                  <a:gd name="T2" fmla="*/ 87 w 607"/>
                  <a:gd name="T3" fmla="*/ 209 h 255"/>
                  <a:gd name="T4" fmla="*/ 139 w 607"/>
                  <a:gd name="T5" fmla="*/ 185 h 255"/>
                  <a:gd name="T6" fmla="*/ 236 w 607"/>
                  <a:gd name="T7" fmla="*/ 176 h 255"/>
                  <a:gd name="T8" fmla="*/ 276 w 607"/>
                  <a:gd name="T9" fmla="*/ 200 h 255"/>
                  <a:gd name="T10" fmla="*/ 339 w 607"/>
                  <a:gd name="T11" fmla="*/ 191 h 255"/>
                  <a:gd name="T12" fmla="*/ 434 w 607"/>
                  <a:gd name="T13" fmla="*/ 255 h 255"/>
                  <a:gd name="T14" fmla="*/ 471 w 607"/>
                  <a:gd name="T15" fmla="*/ 247 h 255"/>
                  <a:gd name="T16" fmla="*/ 524 w 607"/>
                  <a:gd name="T17" fmla="*/ 173 h 255"/>
                  <a:gd name="T18" fmla="*/ 567 w 607"/>
                  <a:gd name="T19" fmla="*/ 158 h 255"/>
                  <a:gd name="T20" fmla="*/ 580 w 607"/>
                  <a:gd name="T21" fmla="*/ 136 h 255"/>
                  <a:gd name="T22" fmla="*/ 534 w 607"/>
                  <a:gd name="T23" fmla="*/ 143 h 255"/>
                  <a:gd name="T24" fmla="*/ 522 w 607"/>
                  <a:gd name="T25" fmla="*/ 130 h 255"/>
                  <a:gd name="T26" fmla="*/ 550 w 607"/>
                  <a:gd name="T27" fmla="*/ 122 h 255"/>
                  <a:gd name="T28" fmla="*/ 549 w 607"/>
                  <a:gd name="T29" fmla="*/ 113 h 255"/>
                  <a:gd name="T30" fmla="*/ 518 w 607"/>
                  <a:gd name="T31" fmla="*/ 102 h 255"/>
                  <a:gd name="T32" fmla="*/ 559 w 607"/>
                  <a:gd name="T33" fmla="*/ 87 h 255"/>
                  <a:gd name="T34" fmla="*/ 556 w 607"/>
                  <a:gd name="T35" fmla="*/ 103 h 255"/>
                  <a:gd name="T36" fmla="*/ 582 w 607"/>
                  <a:gd name="T37" fmla="*/ 103 h 255"/>
                  <a:gd name="T38" fmla="*/ 598 w 607"/>
                  <a:gd name="T39" fmla="*/ 76 h 255"/>
                  <a:gd name="T40" fmla="*/ 607 w 607"/>
                  <a:gd name="T41" fmla="*/ 74 h 255"/>
                  <a:gd name="T42" fmla="*/ 601 w 607"/>
                  <a:gd name="T43" fmla="*/ 52 h 255"/>
                  <a:gd name="T44" fmla="*/ 582 w 607"/>
                  <a:gd name="T45" fmla="*/ 74 h 255"/>
                  <a:gd name="T46" fmla="*/ 564 w 607"/>
                  <a:gd name="T47" fmla="*/ 23 h 255"/>
                  <a:gd name="T48" fmla="*/ 576 w 607"/>
                  <a:gd name="T49" fmla="*/ 21 h 255"/>
                  <a:gd name="T50" fmla="*/ 594 w 607"/>
                  <a:gd name="T51" fmla="*/ 35 h 255"/>
                  <a:gd name="T52" fmla="*/ 581 w 607"/>
                  <a:gd name="T53" fmla="*/ 11 h 255"/>
                  <a:gd name="T54" fmla="*/ 567 w 607"/>
                  <a:gd name="T55" fmla="*/ 0 h 255"/>
                  <a:gd name="T56" fmla="*/ 351 w 607"/>
                  <a:gd name="T57" fmla="*/ 40 h 255"/>
                  <a:gd name="T58" fmla="*/ 172 w 607"/>
                  <a:gd name="T59" fmla="*/ 61 h 255"/>
                  <a:gd name="T60" fmla="*/ 148 w 607"/>
                  <a:gd name="T61" fmla="*/ 108 h 255"/>
                  <a:gd name="T62" fmla="*/ 108 w 607"/>
                  <a:gd name="T63" fmla="*/ 116 h 255"/>
                  <a:gd name="T64" fmla="*/ 91 w 607"/>
                  <a:gd name="T65" fmla="*/ 139 h 255"/>
                  <a:gd name="T66" fmla="*/ 21 w 607"/>
                  <a:gd name="T67" fmla="*/ 179 h 255"/>
                  <a:gd name="T68" fmla="*/ 17 w 607"/>
                  <a:gd name="T69" fmla="*/ 192 h 255"/>
                  <a:gd name="T70" fmla="*/ 0 w 607"/>
                  <a:gd name="T71" fmla="*/ 201 h 255"/>
                  <a:gd name="T72" fmla="*/ 0 w 607"/>
                  <a:gd name="T73" fmla="*/ 220 h 25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07"/>
                  <a:gd name="T112" fmla="*/ 0 h 255"/>
                  <a:gd name="T113" fmla="*/ 607 w 607"/>
                  <a:gd name="T114" fmla="*/ 255 h 25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07" h="255">
                    <a:moveTo>
                      <a:pt x="0" y="220"/>
                    </a:moveTo>
                    <a:lnTo>
                      <a:pt x="87" y="209"/>
                    </a:lnTo>
                    <a:lnTo>
                      <a:pt x="139" y="185"/>
                    </a:lnTo>
                    <a:lnTo>
                      <a:pt x="236" y="176"/>
                    </a:lnTo>
                    <a:lnTo>
                      <a:pt x="276" y="200"/>
                    </a:lnTo>
                    <a:lnTo>
                      <a:pt x="339" y="191"/>
                    </a:lnTo>
                    <a:lnTo>
                      <a:pt x="434" y="255"/>
                    </a:lnTo>
                    <a:lnTo>
                      <a:pt x="471" y="247"/>
                    </a:lnTo>
                    <a:lnTo>
                      <a:pt x="524" y="173"/>
                    </a:lnTo>
                    <a:lnTo>
                      <a:pt x="567" y="158"/>
                    </a:lnTo>
                    <a:lnTo>
                      <a:pt x="580" y="136"/>
                    </a:lnTo>
                    <a:lnTo>
                      <a:pt x="534" y="143"/>
                    </a:lnTo>
                    <a:lnTo>
                      <a:pt x="522" y="130"/>
                    </a:lnTo>
                    <a:lnTo>
                      <a:pt x="550" y="122"/>
                    </a:lnTo>
                    <a:lnTo>
                      <a:pt x="549" y="113"/>
                    </a:lnTo>
                    <a:lnTo>
                      <a:pt x="518" y="102"/>
                    </a:lnTo>
                    <a:lnTo>
                      <a:pt x="559" y="87"/>
                    </a:lnTo>
                    <a:lnTo>
                      <a:pt x="556" y="103"/>
                    </a:lnTo>
                    <a:lnTo>
                      <a:pt x="582" y="103"/>
                    </a:lnTo>
                    <a:lnTo>
                      <a:pt x="598" y="76"/>
                    </a:lnTo>
                    <a:lnTo>
                      <a:pt x="607" y="74"/>
                    </a:lnTo>
                    <a:lnTo>
                      <a:pt x="601" y="52"/>
                    </a:lnTo>
                    <a:lnTo>
                      <a:pt x="582" y="74"/>
                    </a:lnTo>
                    <a:lnTo>
                      <a:pt x="564" y="23"/>
                    </a:lnTo>
                    <a:lnTo>
                      <a:pt x="576" y="21"/>
                    </a:lnTo>
                    <a:lnTo>
                      <a:pt x="594" y="35"/>
                    </a:lnTo>
                    <a:lnTo>
                      <a:pt x="581" y="11"/>
                    </a:lnTo>
                    <a:lnTo>
                      <a:pt x="567" y="0"/>
                    </a:lnTo>
                    <a:lnTo>
                      <a:pt x="351" y="40"/>
                    </a:lnTo>
                    <a:lnTo>
                      <a:pt x="172" y="61"/>
                    </a:lnTo>
                    <a:lnTo>
                      <a:pt x="148" y="108"/>
                    </a:lnTo>
                    <a:lnTo>
                      <a:pt x="108" y="116"/>
                    </a:lnTo>
                    <a:lnTo>
                      <a:pt x="91" y="139"/>
                    </a:lnTo>
                    <a:lnTo>
                      <a:pt x="21" y="179"/>
                    </a:lnTo>
                    <a:lnTo>
                      <a:pt x="17" y="192"/>
                    </a:lnTo>
                    <a:lnTo>
                      <a:pt x="0" y="201"/>
                    </a:lnTo>
                    <a:lnTo>
                      <a:pt x="0" y="2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2" name="Freeform 48"/>
              <p:cNvSpPr>
                <a:spLocks/>
              </p:cNvSpPr>
              <p:nvPr/>
            </p:nvSpPr>
            <p:spPr bwMode="auto">
              <a:xfrm>
                <a:off x="3825" y="2164"/>
                <a:ext cx="362" cy="255"/>
              </a:xfrm>
              <a:custGeom>
                <a:avLst/>
                <a:gdLst>
                  <a:gd name="T0" fmla="*/ 15 w 362"/>
                  <a:gd name="T1" fmla="*/ 33 h 255"/>
                  <a:gd name="T2" fmla="*/ 67 w 362"/>
                  <a:gd name="T3" fmla="*/ 10 h 255"/>
                  <a:gd name="T4" fmla="*/ 164 w 362"/>
                  <a:gd name="T5" fmla="*/ 0 h 255"/>
                  <a:gd name="T6" fmla="*/ 203 w 362"/>
                  <a:gd name="T7" fmla="*/ 24 h 255"/>
                  <a:gd name="T8" fmla="*/ 267 w 362"/>
                  <a:gd name="T9" fmla="*/ 15 h 255"/>
                  <a:gd name="T10" fmla="*/ 362 w 362"/>
                  <a:gd name="T11" fmla="*/ 79 h 255"/>
                  <a:gd name="T12" fmla="*/ 320 w 362"/>
                  <a:gd name="T13" fmla="*/ 127 h 255"/>
                  <a:gd name="T14" fmla="*/ 322 w 362"/>
                  <a:gd name="T15" fmla="*/ 148 h 255"/>
                  <a:gd name="T16" fmla="*/ 249 w 362"/>
                  <a:gd name="T17" fmla="*/ 211 h 255"/>
                  <a:gd name="T18" fmla="*/ 238 w 362"/>
                  <a:gd name="T19" fmla="*/ 214 h 255"/>
                  <a:gd name="T20" fmla="*/ 232 w 362"/>
                  <a:gd name="T21" fmla="*/ 232 h 255"/>
                  <a:gd name="T22" fmla="*/ 217 w 362"/>
                  <a:gd name="T23" fmla="*/ 222 h 255"/>
                  <a:gd name="T24" fmla="*/ 231 w 362"/>
                  <a:gd name="T25" fmla="*/ 238 h 255"/>
                  <a:gd name="T26" fmla="*/ 217 w 362"/>
                  <a:gd name="T27" fmla="*/ 255 h 255"/>
                  <a:gd name="T28" fmla="*/ 203 w 362"/>
                  <a:gd name="T29" fmla="*/ 253 h 255"/>
                  <a:gd name="T30" fmla="*/ 154 w 362"/>
                  <a:gd name="T31" fmla="*/ 181 h 255"/>
                  <a:gd name="T32" fmla="*/ 47 w 362"/>
                  <a:gd name="T33" fmla="*/ 88 h 255"/>
                  <a:gd name="T34" fmla="*/ 0 w 362"/>
                  <a:gd name="T35" fmla="*/ 60 h 255"/>
                  <a:gd name="T36" fmla="*/ 15 w 362"/>
                  <a:gd name="T37" fmla="*/ 33 h 25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62"/>
                  <a:gd name="T58" fmla="*/ 0 h 255"/>
                  <a:gd name="T59" fmla="*/ 362 w 362"/>
                  <a:gd name="T60" fmla="*/ 255 h 25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62" h="255">
                    <a:moveTo>
                      <a:pt x="15" y="33"/>
                    </a:moveTo>
                    <a:lnTo>
                      <a:pt x="67" y="10"/>
                    </a:lnTo>
                    <a:lnTo>
                      <a:pt x="164" y="0"/>
                    </a:lnTo>
                    <a:lnTo>
                      <a:pt x="203" y="24"/>
                    </a:lnTo>
                    <a:lnTo>
                      <a:pt x="267" y="15"/>
                    </a:lnTo>
                    <a:lnTo>
                      <a:pt x="362" y="79"/>
                    </a:lnTo>
                    <a:lnTo>
                      <a:pt x="320" y="127"/>
                    </a:lnTo>
                    <a:lnTo>
                      <a:pt x="322" y="148"/>
                    </a:lnTo>
                    <a:lnTo>
                      <a:pt x="249" y="211"/>
                    </a:lnTo>
                    <a:lnTo>
                      <a:pt x="238" y="214"/>
                    </a:lnTo>
                    <a:lnTo>
                      <a:pt x="232" y="232"/>
                    </a:lnTo>
                    <a:lnTo>
                      <a:pt x="217" y="222"/>
                    </a:lnTo>
                    <a:lnTo>
                      <a:pt x="231" y="238"/>
                    </a:lnTo>
                    <a:lnTo>
                      <a:pt x="217" y="255"/>
                    </a:lnTo>
                    <a:lnTo>
                      <a:pt x="203" y="253"/>
                    </a:lnTo>
                    <a:lnTo>
                      <a:pt x="154" y="181"/>
                    </a:lnTo>
                    <a:lnTo>
                      <a:pt x="47" y="88"/>
                    </a:lnTo>
                    <a:lnTo>
                      <a:pt x="0" y="60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3" name="Freeform 49"/>
              <p:cNvSpPr>
                <a:spLocks/>
              </p:cNvSpPr>
              <p:nvPr/>
            </p:nvSpPr>
            <p:spPr bwMode="auto">
              <a:xfrm>
                <a:off x="4275" y="1711"/>
                <a:ext cx="78" cy="112"/>
              </a:xfrm>
              <a:custGeom>
                <a:avLst/>
                <a:gdLst>
                  <a:gd name="T0" fmla="*/ 0 w 78"/>
                  <a:gd name="T1" fmla="*/ 11 h 112"/>
                  <a:gd name="T2" fmla="*/ 10 w 78"/>
                  <a:gd name="T3" fmla="*/ 0 h 112"/>
                  <a:gd name="T4" fmla="*/ 26 w 78"/>
                  <a:gd name="T5" fmla="*/ 0 h 112"/>
                  <a:gd name="T6" fmla="*/ 20 w 78"/>
                  <a:gd name="T7" fmla="*/ 11 h 112"/>
                  <a:gd name="T8" fmla="*/ 16 w 78"/>
                  <a:gd name="T9" fmla="*/ 15 h 112"/>
                  <a:gd name="T10" fmla="*/ 19 w 78"/>
                  <a:gd name="T11" fmla="*/ 28 h 112"/>
                  <a:gd name="T12" fmla="*/ 38 w 78"/>
                  <a:gd name="T13" fmla="*/ 46 h 112"/>
                  <a:gd name="T14" fmla="*/ 41 w 78"/>
                  <a:gd name="T15" fmla="*/ 59 h 112"/>
                  <a:gd name="T16" fmla="*/ 56 w 78"/>
                  <a:gd name="T17" fmla="*/ 75 h 112"/>
                  <a:gd name="T18" fmla="*/ 69 w 78"/>
                  <a:gd name="T19" fmla="*/ 78 h 112"/>
                  <a:gd name="T20" fmla="*/ 74 w 78"/>
                  <a:gd name="T21" fmla="*/ 88 h 112"/>
                  <a:gd name="T22" fmla="*/ 64 w 78"/>
                  <a:gd name="T23" fmla="*/ 96 h 112"/>
                  <a:gd name="T24" fmla="*/ 74 w 78"/>
                  <a:gd name="T25" fmla="*/ 95 h 112"/>
                  <a:gd name="T26" fmla="*/ 78 w 78"/>
                  <a:gd name="T27" fmla="*/ 104 h 112"/>
                  <a:gd name="T28" fmla="*/ 30 w 78"/>
                  <a:gd name="T29" fmla="*/ 112 h 112"/>
                  <a:gd name="T30" fmla="*/ 0 w 78"/>
                  <a:gd name="T31" fmla="*/ 11 h 1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8"/>
                  <a:gd name="T49" fmla="*/ 0 h 112"/>
                  <a:gd name="T50" fmla="*/ 78 w 78"/>
                  <a:gd name="T51" fmla="*/ 112 h 11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8" h="112">
                    <a:moveTo>
                      <a:pt x="0" y="11"/>
                    </a:moveTo>
                    <a:lnTo>
                      <a:pt x="10" y="0"/>
                    </a:lnTo>
                    <a:lnTo>
                      <a:pt x="26" y="0"/>
                    </a:lnTo>
                    <a:lnTo>
                      <a:pt x="20" y="11"/>
                    </a:lnTo>
                    <a:lnTo>
                      <a:pt x="16" y="15"/>
                    </a:lnTo>
                    <a:lnTo>
                      <a:pt x="19" y="28"/>
                    </a:lnTo>
                    <a:lnTo>
                      <a:pt x="38" y="46"/>
                    </a:lnTo>
                    <a:lnTo>
                      <a:pt x="41" y="59"/>
                    </a:lnTo>
                    <a:lnTo>
                      <a:pt x="56" y="75"/>
                    </a:lnTo>
                    <a:lnTo>
                      <a:pt x="69" y="78"/>
                    </a:lnTo>
                    <a:lnTo>
                      <a:pt x="74" y="88"/>
                    </a:lnTo>
                    <a:lnTo>
                      <a:pt x="64" y="96"/>
                    </a:lnTo>
                    <a:lnTo>
                      <a:pt x="74" y="95"/>
                    </a:lnTo>
                    <a:lnTo>
                      <a:pt x="78" y="104"/>
                    </a:lnTo>
                    <a:lnTo>
                      <a:pt x="30" y="112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4" name="Freeform 50"/>
              <p:cNvSpPr>
                <a:spLocks/>
              </p:cNvSpPr>
              <p:nvPr/>
            </p:nvSpPr>
            <p:spPr bwMode="auto">
              <a:xfrm>
                <a:off x="3927" y="1526"/>
                <a:ext cx="411" cy="251"/>
              </a:xfrm>
              <a:custGeom>
                <a:avLst/>
                <a:gdLst>
                  <a:gd name="T0" fmla="*/ 33 w 411"/>
                  <a:gd name="T1" fmla="*/ 251 h 251"/>
                  <a:gd name="T2" fmla="*/ 100 w 411"/>
                  <a:gd name="T3" fmla="*/ 239 h 251"/>
                  <a:gd name="T4" fmla="*/ 349 w 411"/>
                  <a:gd name="T5" fmla="*/ 195 h 251"/>
                  <a:gd name="T6" fmla="*/ 358 w 411"/>
                  <a:gd name="T7" fmla="*/ 184 h 251"/>
                  <a:gd name="T8" fmla="*/ 373 w 411"/>
                  <a:gd name="T9" fmla="*/ 184 h 251"/>
                  <a:gd name="T10" fmla="*/ 389 w 411"/>
                  <a:gd name="T11" fmla="*/ 173 h 251"/>
                  <a:gd name="T12" fmla="*/ 411 w 411"/>
                  <a:gd name="T13" fmla="*/ 144 h 251"/>
                  <a:gd name="T14" fmla="*/ 372 w 411"/>
                  <a:gd name="T15" fmla="*/ 113 h 251"/>
                  <a:gd name="T16" fmla="*/ 371 w 411"/>
                  <a:gd name="T17" fmla="*/ 84 h 251"/>
                  <a:gd name="T18" fmla="*/ 389 w 411"/>
                  <a:gd name="T19" fmla="*/ 43 h 251"/>
                  <a:gd name="T20" fmla="*/ 362 w 411"/>
                  <a:gd name="T21" fmla="*/ 29 h 251"/>
                  <a:gd name="T22" fmla="*/ 332 w 411"/>
                  <a:gd name="T23" fmla="*/ 0 h 251"/>
                  <a:gd name="T24" fmla="*/ 58 w 411"/>
                  <a:gd name="T25" fmla="*/ 50 h 251"/>
                  <a:gd name="T26" fmla="*/ 45 w 411"/>
                  <a:gd name="T27" fmla="*/ 29 h 251"/>
                  <a:gd name="T28" fmla="*/ 0 w 411"/>
                  <a:gd name="T29" fmla="*/ 62 h 251"/>
                  <a:gd name="T30" fmla="*/ 33 w 411"/>
                  <a:gd name="T31" fmla="*/ 251 h 25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11"/>
                  <a:gd name="T49" fmla="*/ 0 h 251"/>
                  <a:gd name="T50" fmla="*/ 411 w 411"/>
                  <a:gd name="T51" fmla="*/ 251 h 25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11" h="251">
                    <a:moveTo>
                      <a:pt x="33" y="251"/>
                    </a:moveTo>
                    <a:lnTo>
                      <a:pt x="100" y="239"/>
                    </a:lnTo>
                    <a:lnTo>
                      <a:pt x="349" y="195"/>
                    </a:lnTo>
                    <a:lnTo>
                      <a:pt x="358" y="184"/>
                    </a:lnTo>
                    <a:lnTo>
                      <a:pt x="373" y="184"/>
                    </a:lnTo>
                    <a:lnTo>
                      <a:pt x="389" y="173"/>
                    </a:lnTo>
                    <a:lnTo>
                      <a:pt x="411" y="144"/>
                    </a:lnTo>
                    <a:lnTo>
                      <a:pt x="372" y="113"/>
                    </a:lnTo>
                    <a:lnTo>
                      <a:pt x="371" y="84"/>
                    </a:lnTo>
                    <a:lnTo>
                      <a:pt x="389" y="43"/>
                    </a:lnTo>
                    <a:lnTo>
                      <a:pt x="362" y="29"/>
                    </a:lnTo>
                    <a:lnTo>
                      <a:pt x="332" y="0"/>
                    </a:lnTo>
                    <a:lnTo>
                      <a:pt x="58" y="50"/>
                    </a:lnTo>
                    <a:lnTo>
                      <a:pt x="45" y="29"/>
                    </a:lnTo>
                    <a:lnTo>
                      <a:pt x="0" y="62"/>
                    </a:lnTo>
                    <a:lnTo>
                      <a:pt x="33" y="2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5" name="Freeform 51"/>
              <p:cNvSpPr>
                <a:spLocks/>
              </p:cNvSpPr>
              <p:nvPr/>
            </p:nvSpPr>
            <p:spPr bwMode="auto">
              <a:xfrm>
                <a:off x="4294" y="1571"/>
                <a:ext cx="93" cy="202"/>
              </a:xfrm>
              <a:custGeom>
                <a:avLst/>
                <a:gdLst>
                  <a:gd name="T0" fmla="*/ 6 w 93"/>
                  <a:gd name="T1" fmla="*/ 139 h 202"/>
                  <a:gd name="T2" fmla="*/ 22 w 93"/>
                  <a:gd name="T3" fmla="*/ 128 h 202"/>
                  <a:gd name="T4" fmla="*/ 46 w 93"/>
                  <a:gd name="T5" fmla="*/ 100 h 202"/>
                  <a:gd name="T6" fmla="*/ 5 w 93"/>
                  <a:gd name="T7" fmla="*/ 69 h 202"/>
                  <a:gd name="T8" fmla="*/ 3 w 93"/>
                  <a:gd name="T9" fmla="*/ 41 h 202"/>
                  <a:gd name="T10" fmla="*/ 22 w 93"/>
                  <a:gd name="T11" fmla="*/ 0 h 202"/>
                  <a:gd name="T12" fmla="*/ 86 w 93"/>
                  <a:gd name="T13" fmla="*/ 20 h 202"/>
                  <a:gd name="T14" fmla="*/ 86 w 93"/>
                  <a:gd name="T15" fmla="*/ 28 h 202"/>
                  <a:gd name="T16" fmla="*/ 79 w 93"/>
                  <a:gd name="T17" fmla="*/ 50 h 202"/>
                  <a:gd name="T18" fmla="*/ 73 w 93"/>
                  <a:gd name="T19" fmla="*/ 55 h 202"/>
                  <a:gd name="T20" fmla="*/ 70 w 93"/>
                  <a:gd name="T21" fmla="*/ 67 h 202"/>
                  <a:gd name="T22" fmla="*/ 78 w 93"/>
                  <a:gd name="T23" fmla="*/ 70 h 202"/>
                  <a:gd name="T24" fmla="*/ 93 w 93"/>
                  <a:gd name="T25" fmla="*/ 67 h 202"/>
                  <a:gd name="T26" fmla="*/ 93 w 93"/>
                  <a:gd name="T27" fmla="*/ 101 h 202"/>
                  <a:gd name="T28" fmla="*/ 93 w 93"/>
                  <a:gd name="T29" fmla="*/ 122 h 202"/>
                  <a:gd name="T30" fmla="*/ 93 w 93"/>
                  <a:gd name="T31" fmla="*/ 134 h 202"/>
                  <a:gd name="T32" fmla="*/ 88 w 93"/>
                  <a:gd name="T33" fmla="*/ 145 h 202"/>
                  <a:gd name="T34" fmla="*/ 82 w 93"/>
                  <a:gd name="T35" fmla="*/ 145 h 202"/>
                  <a:gd name="T36" fmla="*/ 85 w 93"/>
                  <a:gd name="T37" fmla="*/ 155 h 202"/>
                  <a:gd name="T38" fmla="*/ 62 w 93"/>
                  <a:gd name="T39" fmla="*/ 202 h 202"/>
                  <a:gd name="T40" fmla="*/ 55 w 93"/>
                  <a:gd name="T41" fmla="*/ 202 h 202"/>
                  <a:gd name="T42" fmla="*/ 54 w 93"/>
                  <a:gd name="T43" fmla="*/ 185 h 202"/>
                  <a:gd name="T44" fmla="*/ 37 w 93"/>
                  <a:gd name="T45" fmla="*/ 185 h 202"/>
                  <a:gd name="T46" fmla="*/ 5 w 93"/>
                  <a:gd name="T47" fmla="*/ 166 h 202"/>
                  <a:gd name="T48" fmla="*/ 0 w 93"/>
                  <a:gd name="T49" fmla="*/ 149 h 202"/>
                  <a:gd name="T50" fmla="*/ 6 w 93"/>
                  <a:gd name="T51" fmla="*/ 139 h 20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3"/>
                  <a:gd name="T79" fmla="*/ 0 h 202"/>
                  <a:gd name="T80" fmla="*/ 93 w 93"/>
                  <a:gd name="T81" fmla="*/ 202 h 20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3" h="202">
                    <a:moveTo>
                      <a:pt x="6" y="139"/>
                    </a:moveTo>
                    <a:lnTo>
                      <a:pt x="22" y="128"/>
                    </a:lnTo>
                    <a:lnTo>
                      <a:pt x="46" y="100"/>
                    </a:lnTo>
                    <a:lnTo>
                      <a:pt x="5" y="69"/>
                    </a:lnTo>
                    <a:lnTo>
                      <a:pt x="3" y="41"/>
                    </a:lnTo>
                    <a:lnTo>
                      <a:pt x="22" y="0"/>
                    </a:lnTo>
                    <a:lnTo>
                      <a:pt x="86" y="20"/>
                    </a:lnTo>
                    <a:lnTo>
                      <a:pt x="86" y="28"/>
                    </a:lnTo>
                    <a:lnTo>
                      <a:pt x="79" y="50"/>
                    </a:lnTo>
                    <a:lnTo>
                      <a:pt x="73" y="55"/>
                    </a:lnTo>
                    <a:lnTo>
                      <a:pt x="70" y="67"/>
                    </a:lnTo>
                    <a:lnTo>
                      <a:pt x="78" y="70"/>
                    </a:lnTo>
                    <a:lnTo>
                      <a:pt x="93" y="67"/>
                    </a:lnTo>
                    <a:lnTo>
                      <a:pt x="93" y="101"/>
                    </a:lnTo>
                    <a:lnTo>
                      <a:pt x="93" y="122"/>
                    </a:lnTo>
                    <a:lnTo>
                      <a:pt x="93" y="134"/>
                    </a:lnTo>
                    <a:lnTo>
                      <a:pt x="88" y="145"/>
                    </a:lnTo>
                    <a:lnTo>
                      <a:pt x="82" y="145"/>
                    </a:lnTo>
                    <a:lnTo>
                      <a:pt x="85" y="155"/>
                    </a:lnTo>
                    <a:lnTo>
                      <a:pt x="62" y="202"/>
                    </a:lnTo>
                    <a:lnTo>
                      <a:pt x="55" y="202"/>
                    </a:lnTo>
                    <a:lnTo>
                      <a:pt x="54" y="185"/>
                    </a:lnTo>
                    <a:lnTo>
                      <a:pt x="37" y="185"/>
                    </a:lnTo>
                    <a:lnTo>
                      <a:pt x="5" y="166"/>
                    </a:lnTo>
                    <a:lnTo>
                      <a:pt x="0" y="149"/>
                    </a:lnTo>
                    <a:lnTo>
                      <a:pt x="6" y="1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6" name="Freeform 52"/>
              <p:cNvSpPr>
                <a:spLocks/>
              </p:cNvSpPr>
              <p:nvPr/>
            </p:nvSpPr>
            <p:spPr bwMode="auto">
              <a:xfrm>
                <a:off x="3971" y="1254"/>
                <a:ext cx="421" cy="354"/>
              </a:xfrm>
              <a:custGeom>
                <a:avLst/>
                <a:gdLst>
                  <a:gd name="T0" fmla="*/ 14 w 421"/>
                  <a:gd name="T1" fmla="*/ 325 h 354"/>
                  <a:gd name="T2" fmla="*/ 288 w 421"/>
                  <a:gd name="T3" fmla="*/ 276 h 354"/>
                  <a:gd name="T4" fmla="*/ 318 w 421"/>
                  <a:gd name="T5" fmla="*/ 304 h 354"/>
                  <a:gd name="T6" fmla="*/ 345 w 421"/>
                  <a:gd name="T7" fmla="*/ 319 h 354"/>
                  <a:gd name="T8" fmla="*/ 406 w 421"/>
                  <a:gd name="T9" fmla="*/ 338 h 354"/>
                  <a:gd name="T10" fmla="*/ 410 w 421"/>
                  <a:gd name="T11" fmla="*/ 354 h 354"/>
                  <a:gd name="T12" fmla="*/ 420 w 421"/>
                  <a:gd name="T13" fmla="*/ 333 h 354"/>
                  <a:gd name="T14" fmla="*/ 421 w 421"/>
                  <a:gd name="T15" fmla="*/ 303 h 354"/>
                  <a:gd name="T16" fmla="*/ 410 w 421"/>
                  <a:gd name="T17" fmla="*/ 246 h 354"/>
                  <a:gd name="T18" fmla="*/ 409 w 421"/>
                  <a:gd name="T19" fmla="*/ 186 h 354"/>
                  <a:gd name="T20" fmla="*/ 381 w 421"/>
                  <a:gd name="T21" fmla="*/ 99 h 354"/>
                  <a:gd name="T22" fmla="*/ 376 w 421"/>
                  <a:gd name="T23" fmla="*/ 61 h 354"/>
                  <a:gd name="T24" fmla="*/ 357 w 421"/>
                  <a:gd name="T25" fmla="*/ 0 h 354"/>
                  <a:gd name="T26" fmla="*/ 269 w 421"/>
                  <a:gd name="T27" fmla="*/ 19 h 354"/>
                  <a:gd name="T28" fmla="*/ 219 w 421"/>
                  <a:gd name="T29" fmla="*/ 71 h 354"/>
                  <a:gd name="T30" fmla="*/ 217 w 421"/>
                  <a:gd name="T31" fmla="*/ 84 h 354"/>
                  <a:gd name="T32" fmla="*/ 188 w 421"/>
                  <a:gd name="T33" fmla="*/ 114 h 354"/>
                  <a:gd name="T34" fmla="*/ 196 w 421"/>
                  <a:gd name="T35" fmla="*/ 124 h 354"/>
                  <a:gd name="T36" fmla="*/ 201 w 421"/>
                  <a:gd name="T37" fmla="*/ 133 h 354"/>
                  <a:gd name="T38" fmla="*/ 197 w 421"/>
                  <a:gd name="T39" fmla="*/ 135 h 354"/>
                  <a:gd name="T40" fmla="*/ 206 w 421"/>
                  <a:gd name="T41" fmla="*/ 147 h 354"/>
                  <a:gd name="T42" fmla="*/ 207 w 421"/>
                  <a:gd name="T43" fmla="*/ 158 h 354"/>
                  <a:gd name="T44" fmla="*/ 180 w 421"/>
                  <a:gd name="T45" fmla="*/ 182 h 354"/>
                  <a:gd name="T46" fmla="*/ 139 w 421"/>
                  <a:gd name="T47" fmla="*/ 194 h 354"/>
                  <a:gd name="T48" fmla="*/ 129 w 421"/>
                  <a:gd name="T49" fmla="*/ 201 h 354"/>
                  <a:gd name="T50" fmla="*/ 113 w 421"/>
                  <a:gd name="T51" fmla="*/ 194 h 354"/>
                  <a:gd name="T52" fmla="*/ 69 w 421"/>
                  <a:gd name="T53" fmla="*/ 200 h 354"/>
                  <a:gd name="T54" fmla="*/ 34 w 421"/>
                  <a:gd name="T55" fmla="*/ 213 h 354"/>
                  <a:gd name="T56" fmla="*/ 34 w 421"/>
                  <a:gd name="T57" fmla="*/ 228 h 354"/>
                  <a:gd name="T58" fmla="*/ 41 w 421"/>
                  <a:gd name="T59" fmla="*/ 240 h 354"/>
                  <a:gd name="T60" fmla="*/ 46 w 421"/>
                  <a:gd name="T61" fmla="*/ 239 h 354"/>
                  <a:gd name="T62" fmla="*/ 51 w 421"/>
                  <a:gd name="T63" fmla="*/ 254 h 354"/>
                  <a:gd name="T64" fmla="*/ 43 w 421"/>
                  <a:gd name="T65" fmla="*/ 259 h 354"/>
                  <a:gd name="T66" fmla="*/ 38 w 421"/>
                  <a:gd name="T67" fmla="*/ 271 h 354"/>
                  <a:gd name="T68" fmla="*/ 0 w 421"/>
                  <a:gd name="T69" fmla="*/ 304 h 354"/>
                  <a:gd name="T70" fmla="*/ 14 w 421"/>
                  <a:gd name="T71" fmla="*/ 325 h 3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1"/>
                  <a:gd name="T109" fmla="*/ 0 h 354"/>
                  <a:gd name="T110" fmla="*/ 421 w 421"/>
                  <a:gd name="T111" fmla="*/ 354 h 35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1" h="354">
                    <a:moveTo>
                      <a:pt x="14" y="325"/>
                    </a:moveTo>
                    <a:lnTo>
                      <a:pt x="288" y="276"/>
                    </a:lnTo>
                    <a:lnTo>
                      <a:pt x="318" y="304"/>
                    </a:lnTo>
                    <a:lnTo>
                      <a:pt x="345" y="319"/>
                    </a:lnTo>
                    <a:lnTo>
                      <a:pt x="406" y="338"/>
                    </a:lnTo>
                    <a:lnTo>
                      <a:pt x="410" y="354"/>
                    </a:lnTo>
                    <a:lnTo>
                      <a:pt x="420" y="333"/>
                    </a:lnTo>
                    <a:lnTo>
                      <a:pt x="421" y="303"/>
                    </a:lnTo>
                    <a:lnTo>
                      <a:pt x="410" y="246"/>
                    </a:lnTo>
                    <a:lnTo>
                      <a:pt x="409" y="186"/>
                    </a:lnTo>
                    <a:lnTo>
                      <a:pt x="381" y="99"/>
                    </a:lnTo>
                    <a:lnTo>
                      <a:pt x="376" y="61"/>
                    </a:lnTo>
                    <a:lnTo>
                      <a:pt x="357" y="0"/>
                    </a:lnTo>
                    <a:lnTo>
                      <a:pt x="269" y="19"/>
                    </a:lnTo>
                    <a:lnTo>
                      <a:pt x="219" y="71"/>
                    </a:lnTo>
                    <a:lnTo>
                      <a:pt x="217" y="84"/>
                    </a:lnTo>
                    <a:lnTo>
                      <a:pt x="188" y="114"/>
                    </a:lnTo>
                    <a:lnTo>
                      <a:pt x="196" y="124"/>
                    </a:lnTo>
                    <a:lnTo>
                      <a:pt x="201" y="133"/>
                    </a:lnTo>
                    <a:lnTo>
                      <a:pt x="197" y="135"/>
                    </a:lnTo>
                    <a:lnTo>
                      <a:pt x="206" y="147"/>
                    </a:lnTo>
                    <a:lnTo>
                      <a:pt x="207" y="158"/>
                    </a:lnTo>
                    <a:lnTo>
                      <a:pt x="180" y="182"/>
                    </a:lnTo>
                    <a:lnTo>
                      <a:pt x="139" y="194"/>
                    </a:lnTo>
                    <a:lnTo>
                      <a:pt x="129" y="201"/>
                    </a:lnTo>
                    <a:lnTo>
                      <a:pt x="113" y="194"/>
                    </a:lnTo>
                    <a:lnTo>
                      <a:pt x="69" y="200"/>
                    </a:lnTo>
                    <a:lnTo>
                      <a:pt x="34" y="213"/>
                    </a:lnTo>
                    <a:lnTo>
                      <a:pt x="34" y="228"/>
                    </a:lnTo>
                    <a:lnTo>
                      <a:pt x="41" y="240"/>
                    </a:lnTo>
                    <a:lnTo>
                      <a:pt x="46" y="239"/>
                    </a:lnTo>
                    <a:lnTo>
                      <a:pt x="51" y="254"/>
                    </a:lnTo>
                    <a:lnTo>
                      <a:pt x="43" y="259"/>
                    </a:lnTo>
                    <a:lnTo>
                      <a:pt x="38" y="271"/>
                    </a:lnTo>
                    <a:lnTo>
                      <a:pt x="0" y="304"/>
                    </a:lnTo>
                    <a:lnTo>
                      <a:pt x="14" y="3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7" name="Freeform 53"/>
              <p:cNvSpPr>
                <a:spLocks/>
              </p:cNvSpPr>
              <p:nvPr/>
            </p:nvSpPr>
            <p:spPr bwMode="auto">
              <a:xfrm>
                <a:off x="4363" y="1621"/>
                <a:ext cx="15" cy="16"/>
              </a:xfrm>
              <a:custGeom>
                <a:avLst/>
                <a:gdLst>
                  <a:gd name="T0" fmla="*/ 0 w 15"/>
                  <a:gd name="T1" fmla="*/ 16 h 16"/>
                  <a:gd name="T2" fmla="*/ 3 w 15"/>
                  <a:gd name="T3" fmla="*/ 5 h 16"/>
                  <a:gd name="T4" fmla="*/ 10 w 15"/>
                  <a:gd name="T5" fmla="*/ 0 h 16"/>
                  <a:gd name="T6" fmla="*/ 15 w 15"/>
                  <a:gd name="T7" fmla="*/ 4 h 16"/>
                  <a:gd name="T8" fmla="*/ 0 w 15"/>
                  <a:gd name="T9" fmla="*/ 16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6"/>
                  <a:gd name="T17" fmla="*/ 15 w 15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6">
                    <a:moveTo>
                      <a:pt x="0" y="16"/>
                    </a:moveTo>
                    <a:lnTo>
                      <a:pt x="3" y="5"/>
                    </a:lnTo>
                    <a:lnTo>
                      <a:pt x="10" y="0"/>
                    </a:lnTo>
                    <a:lnTo>
                      <a:pt x="15" y="4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8" name="Freeform 54"/>
              <p:cNvSpPr>
                <a:spLocks/>
              </p:cNvSpPr>
              <p:nvPr/>
            </p:nvSpPr>
            <p:spPr bwMode="auto">
              <a:xfrm>
                <a:off x="4378" y="1555"/>
                <a:ext cx="132" cy="70"/>
              </a:xfrm>
              <a:custGeom>
                <a:avLst/>
                <a:gdLst>
                  <a:gd name="T0" fmla="*/ 10 w 132"/>
                  <a:gd name="T1" fmla="*/ 70 h 70"/>
                  <a:gd name="T2" fmla="*/ 56 w 132"/>
                  <a:gd name="T3" fmla="*/ 46 h 70"/>
                  <a:gd name="T4" fmla="*/ 87 w 132"/>
                  <a:gd name="T5" fmla="*/ 32 h 70"/>
                  <a:gd name="T6" fmla="*/ 54 w 132"/>
                  <a:gd name="T7" fmla="*/ 54 h 70"/>
                  <a:gd name="T8" fmla="*/ 57 w 132"/>
                  <a:gd name="T9" fmla="*/ 56 h 70"/>
                  <a:gd name="T10" fmla="*/ 107 w 132"/>
                  <a:gd name="T11" fmla="*/ 24 h 70"/>
                  <a:gd name="T12" fmla="*/ 132 w 132"/>
                  <a:gd name="T13" fmla="*/ 3 h 70"/>
                  <a:gd name="T14" fmla="*/ 129 w 132"/>
                  <a:gd name="T15" fmla="*/ 0 h 70"/>
                  <a:gd name="T16" fmla="*/ 107 w 132"/>
                  <a:gd name="T17" fmla="*/ 12 h 70"/>
                  <a:gd name="T18" fmla="*/ 104 w 132"/>
                  <a:gd name="T19" fmla="*/ 11 h 70"/>
                  <a:gd name="T20" fmla="*/ 93 w 132"/>
                  <a:gd name="T21" fmla="*/ 24 h 70"/>
                  <a:gd name="T22" fmla="*/ 86 w 132"/>
                  <a:gd name="T23" fmla="*/ 24 h 70"/>
                  <a:gd name="T24" fmla="*/ 104 w 132"/>
                  <a:gd name="T25" fmla="*/ 0 h 70"/>
                  <a:gd name="T26" fmla="*/ 86 w 132"/>
                  <a:gd name="T27" fmla="*/ 17 h 70"/>
                  <a:gd name="T28" fmla="*/ 26 w 132"/>
                  <a:gd name="T29" fmla="*/ 37 h 70"/>
                  <a:gd name="T30" fmla="*/ 15 w 132"/>
                  <a:gd name="T31" fmla="*/ 51 h 70"/>
                  <a:gd name="T32" fmla="*/ 5 w 132"/>
                  <a:gd name="T33" fmla="*/ 53 h 70"/>
                  <a:gd name="T34" fmla="*/ 0 w 132"/>
                  <a:gd name="T35" fmla="*/ 63 h 70"/>
                  <a:gd name="T36" fmla="*/ 10 w 132"/>
                  <a:gd name="T37" fmla="*/ 70 h 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2"/>
                  <a:gd name="T58" fmla="*/ 0 h 70"/>
                  <a:gd name="T59" fmla="*/ 132 w 132"/>
                  <a:gd name="T60" fmla="*/ 70 h 7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2" h="70">
                    <a:moveTo>
                      <a:pt x="10" y="70"/>
                    </a:moveTo>
                    <a:lnTo>
                      <a:pt x="56" y="46"/>
                    </a:lnTo>
                    <a:lnTo>
                      <a:pt x="87" y="32"/>
                    </a:lnTo>
                    <a:lnTo>
                      <a:pt x="54" y="54"/>
                    </a:lnTo>
                    <a:lnTo>
                      <a:pt x="57" y="56"/>
                    </a:lnTo>
                    <a:lnTo>
                      <a:pt x="107" y="24"/>
                    </a:lnTo>
                    <a:lnTo>
                      <a:pt x="132" y="3"/>
                    </a:lnTo>
                    <a:lnTo>
                      <a:pt x="129" y="0"/>
                    </a:lnTo>
                    <a:lnTo>
                      <a:pt x="107" y="12"/>
                    </a:lnTo>
                    <a:lnTo>
                      <a:pt x="104" y="11"/>
                    </a:lnTo>
                    <a:lnTo>
                      <a:pt x="93" y="24"/>
                    </a:lnTo>
                    <a:lnTo>
                      <a:pt x="86" y="24"/>
                    </a:lnTo>
                    <a:lnTo>
                      <a:pt x="104" y="0"/>
                    </a:lnTo>
                    <a:lnTo>
                      <a:pt x="86" y="17"/>
                    </a:lnTo>
                    <a:lnTo>
                      <a:pt x="26" y="37"/>
                    </a:lnTo>
                    <a:lnTo>
                      <a:pt x="15" y="51"/>
                    </a:lnTo>
                    <a:lnTo>
                      <a:pt x="5" y="53"/>
                    </a:lnTo>
                    <a:lnTo>
                      <a:pt x="0" y="63"/>
                    </a:lnTo>
                    <a:lnTo>
                      <a:pt x="10" y="7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9" name="Freeform 55"/>
              <p:cNvSpPr>
                <a:spLocks/>
              </p:cNvSpPr>
              <p:nvPr/>
            </p:nvSpPr>
            <p:spPr bwMode="auto">
              <a:xfrm>
                <a:off x="4383" y="1477"/>
                <a:ext cx="122" cy="107"/>
              </a:xfrm>
              <a:custGeom>
                <a:avLst/>
                <a:gdLst>
                  <a:gd name="T0" fmla="*/ 11 w 122"/>
                  <a:gd name="T1" fmla="*/ 77 h 107"/>
                  <a:gd name="T2" fmla="*/ 9 w 122"/>
                  <a:gd name="T3" fmla="*/ 107 h 107"/>
                  <a:gd name="T4" fmla="*/ 20 w 122"/>
                  <a:gd name="T5" fmla="*/ 104 h 107"/>
                  <a:gd name="T6" fmla="*/ 43 w 122"/>
                  <a:gd name="T7" fmla="*/ 89 h 107"/>
                  <a:gd name="T8" fmla="*/ 50 w 122"/>
                  <a:gd name="T9" fmla="*/ 74 h 107"/>
                  <a:gd name="T10" fmla="*/ 56 w 122"/>
                  <a:gd name="T11" fmla="*/ 77 h 107"/>
                  <a:gd name="T12" fmla="*/ 88 w 122"/>
                  <a:gd name="T13" fmla="*/ 68 h 107"/>
                  <a:gd name="T14" fmla="*/ 88 w 122"/>
                  <a:gd name="T15" fmla="*/ 64 h 107"/>
                  <a:gd name="T16" fmla="*/ 94 w 122"/>
                  <a:gd name="T17" fmla="*/ 66 h 107"/>
                  <a:gd name="T18" fmla="*/ 100 w 122"/>
                  <a:gd name="T19" fmla="*/ 62 h 107"/>
                  <a:gd name="T20" fmla="*/ 109 w 122"/>
                  <a:gd name="T21" fmla="*/ 60 h 107"/>
                  <a:gd name="T22" fmla="*/ 122 w 122"/>
                  <a:gd name="T23" fmla="*/ 54 h 107"/>
                  <a:gd name="T24" fmla="*/ 110 w 122"/>
                  <a:gd name="T25" fmla="*/ 0 h 107"/>
                  <a:gd name="T26" fmla="*/ 0 w 122"/>
                  <a:gd name="T27" fmla="*/ 22 h 107"/>
                  <a:gd name="T28" fmla="*/ 11 w 122"/>
                  <a:gd name="T29" fmla="*/ 77 h 10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2"/>
                  <a:gd name="T46" fmla="*/ 0 h 107"/>
                  <a:gd name="T47" fmla="*/ 122 w 122"/>
                  <a:gd name="T48" fmla="*/ 107 h 10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2" h="107">
                    <a:moveTo>
                      <a:pt x="11" y="77"/>
                    </a:moveTo>
                    <a:lnTo>
                      <a:pt x="9" y="107"/>
                    </a:lnTo>
                    <a:lnTo>
                      <a:pt x="20" y="104"/>
                    </a:lnTo>
                    <a:lnTo>
                      <a:pt x="43" y="89"/>
                    </a:lnTo>
                    <a:lnTo>
                      <a:pt x="50" y="74"/>
                    </a:lnTo>
                    <a:lnTo>
                      <a:pt x="56" y="77"/>
                    </a:lnTo>
                    <a:lnTo>
                      <a:pt x="88" y="68"/>
                    </a:lnTo>
                    <a:lnTo>
                      <a:pt x="88" y="64"/>
                    </a:lnTo>
                    <a:lnTo>
                      <a:pt x="94" y="66"/>
                    </a:lnTo>
                    <a:lnTo>
                      <a:pt x="100" y="62"/>
                    </a:lnTo>
                    <a:lnTo>
                      <a:pt x="109" y="60"/>
                    </a:lnTo>
                    <a:lnTo>
                      <a:pt x="122" y="54"/>
                    </a:lnTo>
                    <a:lnTo>
                      <a:pt x="110" y="0"/>
                    </a:lnTo>
                    <a:lnTo>
                      <a:pt x="0" y="22"/>
                    </a:lnTo>
                    <a:lnTo>
                      <a:pt x="11" y="77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0" name="Freeform 56"/>
              <p:cNvSpPr>
                <a:spLocks/>
              </p:cNvSpPr>
              <p:nvPr/>
            </p:nvSpPr>
            <p:spPr bwMode="auto">
              <a:xfrm>
                <a:off x="4466" y="1438"/>
                <a:ext cx="78" cy="117"/>
              </a:xfrm>
              <a:custGeom>
                <a:avLst/>
                <a:gdLst>
                  <a:gd name="T0" fmla="*/ 17 w 54"/>
                  <a:gd name="T1" fmla="*/ 117 h 61"/>
                  <a:gd name="T2" fmla="*/ 51 w 54"/>
                  <a:gd name="T3" fmla="*/ 102 h 61"/>
                  <a:gd name="T4" fmla="*/ 52 w 54"/>
                  <a:gd name="T5" fmla="*/ 54 h 61"/>
                  <a:gd name="T6" fmla="*/ 61 w 54"/>
                  <a:gd name="T7" fmla="*/ 65 h 61"/>
                  <a:gd name="T8" fmla="*/ 62 w 54"/>
                  <a:gd name="T9" fmla="*/ 88 h 61"/>
                  <a:gd name="T10" fmla="*/ 69 w 54"/>
                  <a:gd name="T11" fmla="*/ 86 h 61"/>
                  <a:gd name="T12" fmla="*/ 78 w 54"/>
                  <a:gd name="T13" fmla="*/ 65 h 61"/>
                  <a:gd name="T14" fmla="*/ 69 w 54"/>
                  <a:gd name="T15" fmla="*/ 40 h 61"/>
                  <a:gd name="T16" fmla="*/ 52 w 54"/>
                  <a:gd name="T17" fmla="*/ 36 h 61"/>
                  <a:gd name="T18" fmla="*/ 39 w 54"/>
                  <a:gd name="T19" fmla="*/ 4 h 61"/>
                  <a:gd name="T20" fmla="*/ 29 w 54"/>
                  <a:gd name="T21" fmla="*/ 0 h 61"/>
                  <a:gd name="T22" fmla="*/ 0 w 54"/>
                  <a:gd name="T23" fmla="*/ 10 h 61"/>
                  <a:gd name="T24" fmla="*/ 17 w 54"/>
                  <a:gd name="T25" fmla="*/ 117 h 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4"/>
                  <a:gd name="T40" fmla="*/ 0 h 61"/>
                  <a:gd name="T41" fmla="*/ 54 w 54"/>
                  <a:gd name="T42" fmla="*/ 61 h 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4" h="61">
                    <a:moveTo>
                      <a:pt x="12" y="61"/>
                    </a:moveTo>
                    <a:lnTo>
                      <a:pt x="35" y="53"/>
                    </a:lnTo>
                    <a:lnTo>
                      <a:pt x="36" y="28"/>
                    </a:lnTo>
                    <a:lnTo>
                      <a:pt x="42" y="34"/>
                    </a:lnTo>
                    <a:lnTo>
                      <a:pt x="43" y="46"/>
                    </a:lnTo>
                    <a:lnTo>
                      <a:pt x="48" y="45"/>
                    </a:lnTo>
                    <a:lnTo>
                      <a:pt x="54" y="34"/>
                    </a:lnTo>
                    <a:lnTo>
                      <a:pt x="48" y="21"/>
                    </a:lnTo>
                    <a:lnTo>
                      <a:pt x="36" y="19"/>
                    </a:lnTo>
                    <a:lnTo>
                      <a:pt x="27" y="2"/>
                    </a:lnTo>
                    <a:lnTo>
                      <a:pt x="20" y="0"/>
                    </a:lnTo>
                    <a:lnTo>
                      <a:pt x="0" y="5"/>
                    </a:lnTo>
                    <a:lnTo>
                      <a:pt x="12" y="6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1" name="Freeform 57"/>
              <p:cNvSpPr>
                <a:spLocks/>
              </p:cNvSpPr>
              <p:nvPr/>
            </p:nvSpPr>
            <p:spPr bwMode="auto">
              <a:xfrm>
                <a:off x="4383" y="1394"/>
                <a:ext cx="234" cy="112"/>
              </a:xfrm>
              <a:custGeom>
                <a:avLst/>
                <a:gdLst>
                  <a:gd name="T0" fmla="*/ 1 w 234"/>
                  <a:gd name="T1" fmla="*/ 105 h 112"/>
                  <a:gd name="T2" fmla="*/ 110 w 234"/>
                  <a:gd name="T3" fmla="*/ 83 h 112"/>
                  <a:gd name="T4" fmla="*/ 130 w 234"/>
                  <a:gd name="T5" fmla="*/ 78 h 112"/>
                  <a:gd name="T6" fmla="*/ 137 w 234"/>
                  <a:gd name="T7" fmla="*/ 79 h 112"/>
                  <a:gd name="T8" fmla="*/ 146 w 234"/>
                  <a:gd name="T9" fmla="*/ 96 h 112"/>
                  <a:gd name="T10" fmla="*/ 158 w 234"/>
                  <a:gd name="T11" fmla="*/ 99 h 112"/>
                  <a:gd name="T12" fmla="*/ 164 w 234"/>
                  <a:gd name="T13" fmla="*/ 112 h 112"/>
                  <a:gd name="T14" fmla="*/ 172 w 234"/>
                  <a:gd name="T15" fmla="*/ 112 h 112"/>
                  <a:gd name="T16" fmla="*/ 181 w 234"/>
                  <a:gd name="T17" fmla="*/ 100 h 112"/>
                  <a:gd name="T18" fmla="*/ 184 w 234"/>
                  <a:gd name="T19" fmla="*/ 89 h 112"/>
                  <a:gd name="T20" fmla="*/ 193 w 234"/>
                  <a:gd name="T21" fmla="*/ 103 h 112"/>
                  <a:gd name="T22" fmla="*/ 234 w 234"/>
                  <a:gd name="T23" fmla="*/ 90 h 112"/>
                  <a:gd name="T24" fmla="*/ 233 w 234"/>
                  <a:gd name="T25" fmla="*/ 75 h 112"/>
                  <a:gd name="T26" fmla="*/ 221 w 234"/>
                  <a:gd name="T27" fmla="*/ 54 h 112"/>
                  <a:gd name="T28" fmla="*/ 214 w 234"/>
                  <a:gd name="T29" fmla="*/ 53 h 112"/>
                  <a:gd name="T30" fmla="*/ 208 w 234"/>
                  <a:gd name="T31" fmla="*/ 53 h 112"/>
                  <a:gd name="T32" fmla="*/ 209 w 234"/>
                  <a:gd name="T33" fmla="*/ 57 h 112"/>
                  <a:gd name="T34" fmla="*/ 219 w 234"/>
                  <a:gd name="T35" fmla="*/ 58 h 112"/>
                  <a:gd name="T36" fmla="*/ 222 w 234"/>
                  <a:gd name="T37" fmla="*/ 78 h 112"/>
                  <a:gd name="T38" fmla="*/ 206 w 234"/>
                  <a:gd name="T39" fmla="*/ 84 h 112"/>
                  <a:gd name="T40" fmla="*/ 181 w 234"/>
                  <a:gd name="T41" fmla="*/ 69 h 112"/>
                  <a:gd name="T42" fmla="*/ 172 w 234"/>
                  <a:gd name="T43" fmla="*/ 53 h 112"/>
                  <a:gd name="T44" fmla="*/ 161 w 234"/>
                  <a:gd name="T45" fmla="*/ 46 h 112"/>
                  <a:gd name="T46" fmla="*/ 160 w 234"/>
                  <a:gd name="T47" fmla="*/ 53 h 112"/>
                  <a:gd name="T48" fmla="*/ 150 w 234"/>
                  <a:gd name="T49" fmla="*/ 43 h 112"/>
                  <a:gd name="T50" fmla="*/ 159 w 234"/>
                  <a:gd name="T51" fmla="*/ 31 h 112"/>
                  <a:gd name="T52" fmla="*/ 166 w 234"/>
                  <a:gd name="T53" fmla="*/ 19 h 112"/>
                  <a:gd name="T54" fmla="*/ 152 w 234"/>
                  <a:gd name="T55" fmla="*/ 0 h 112"/>
                  <a:gd name="T56" fmla="*/ 130 w 234"/>
                  <a:gd name="T57" fmla="*/ 16 h 112"/>
                  <a:gd name="T58" fmla="*/ 51 w 234"/>
                  <a:gd name="T59" fmla="*/ 36 h 112"/>
                  <a:gd name="T60" fmla="*/ 0 w 234"/>
                  <a:gd name="T61" fmla="*/ 46 h 112"/>
                  <a:gd name="T62" fmla="*/ 1 w 234"/>
                  <a:gd name="T63" fmla="*/ 105 h 11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4"/>
                  <a:gd name="T97" fmla="*/ 0 h 112"/>
                  <a:gd name="T98" fmla="*/ 234 w 234"/>
                  <a:gd name="T99" fmla="*/ 112 h 11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4" h="112">
                    <a:moveTo>
                      <a:pt x="1" y="105"/>
                    </a:moveTo>
                    <a:lnTo>
                      <a:pt x="110" y="83"/>
                    </a:lnTo>
                    <a:lnTo>
                      <a:pt x="130" y="78"/>
                    </a:lnTo>
                    <a:lnTo>
                      <a:pt x="137" y="79"/>
                    </a:lnTo>
                    <a:lnTo>
                      <a:pt x="146" y="96"/>
                    </a:lnTo>
                    <a:lnTo>
                      <a:pt x="158" y="99"/>
                    </a:lnTo>
                    <a:lnTo>
                      <a:pt x="164" y="112"/>
                    </a:lnTo>
                    <a:lnTo>
                      <a:pt x="172" y="112"/>
                    </a:lnTo>
                    <a:lnTo>
                      <a:pt x="181" y="100"/>
                    </a:lnTo>
                    <a:lnTo>
                      <a:pt x="184" y="89"/>
                    </a:lnTo>
                    <a:lnTo>
                      <a:pt x="193" y="103"/>
                    </a:lnTo>
                    <a:lnTo>
                      <a:pt x="234" y="90"/>
                    </a:lnTo>
                    <a:lnTo>
                      <a:pt x="233" y="75"/>
                    </a:lnTo>
                    <a:lnTo>
                      <a:pt x="221" y="54"/>
                    </a:lnTo>
                    <a:lnTo>
                      <a:pt x="214" y="53"/>
                    </a:lnTo>
                    <a:lnTo>
                      <a:pt x="208" y="53"/>
                    </a:lnTo>
                    <a:lnTo>
                      <a:pt x="209" y="57"/>
                    </a:lnTo>
                    <a:lnTo>
                      <a:pt x="219" y="58"/>
                    </a:lnTo>
                    <a:lnTo>
                      <a:pt x="222" y="78"/>
                    </a:lnTo>
                    <a:lnTo>
                      <a:pt x="206" y="84"/>
                    </a:lnTo>
                    <a:lnTo>
                      <a:pt x="181" y="69"/>
                    </a:lnTo>
                    <a:lnTo>
                      <a:pt x="172" y="53"/>
                    </a:lnTo>
                    <a:lnTo>
                      <a:pt x="161" y="46"/>
                    </a:lnTo>
                    <a:lnTo>
                      <a:pt x="160" y="53"/>
                    </a:lnTo>
                    <a:lnTo>
                      <a:pt x="150" y="43"/>
                    </a:lnTo>
                    <a:lnTo>
                      <a:pt x="159" y="31"/>
                    </a:lnTo>
                    <a:lnTo>
                      <a:pt x="166" y="19"/>
                    </a:lnTo>
                    <a:lnTo>
                      <a:pt x="152" y="0"/>
                    </a:lnTo>
                    <a:lnTo>
                      <a:pt x="130" y="16"/>
                    </a:lnTo>
                    <a:lnTo>
                      <a:pt x="51" y="36"/>
                    </a:lnTo>
                    <a:lnTo>
                      <a:pt x="0" y="46"/>
                    </a:lnTo>
                    <a:lnTo>
                      <a:pt x="1" y="1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2" name="Freeform 58"/>
              <p:cNvSpPr>
                <a:spLocks/>
              </p:cNvSpPr>
              <p:nvPr/>
            </p:nvSpPr>
            <p:spPr bwMode="auto">
              <a:xfrm>
                <a:off x="4573" y="1501"/>
                <a:ext cx="20" cy="17"/>
              </a:xfrm>
              <a:custGeom>
                <a:avLst/>
                <a:gdLst>
                  <a:gd name="T0" fmla="*/ 0 w 20"/>
                  <a:gd name="T1" fmla="*/ 17 h 17"/>
                  <a:gd name="T2" fmla="*/ 8 w 20"/>
                  <a:gd name="T3" fmla="*/ 0 h 17"/>
                  <a:gd name="T4" fmla="*/ 20 w 20"/>
                  <a:gd name="T5" fmla="*/ 8 h 17"/>
                  <a:gd name="T6" fmla="*/ 0 w 20"/>
                  <a:gd name="T7" fmla="*/ 17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17"/>
                  <a:gd name="T14" fmla="*/ 20 w 20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17">
                    <a:moveTo>
                      <a:pt x="0" y="17"/>
                    </a:moveTo>
                    <a:lnTo>
                      <a:pt x="8" y="0"/>
                    </a:lnTo>
                    <a:lnTo>
                      <a:pt x="20" y="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3" name="Freeform 59"/>
              <p:cNvSpPr>
                <a:spLocks/>
              </p:cNvSpPr>
              <p:nvPr/>
            </p:nvSpPr>
            <p:spPr bwMode="auto">
              <a:xfrm>
                <a:off x="4613" y="1501"/>
                <a:ext cx="14" cy="9"/>
              </a:xfrm>
              <a:custGeom>
                <a:avLst/>
                <a:gdLst>
                  <a:gd name="T0" fmla="*/ 0 w 14"/>
                  <a:gd name="T1" fmla="*/ 9 h 9"/>
                  <a:gd name="T2" fmla="*/ 8 w 14"/>
                  <a:gd name="T3" fmla="*/ 0 h 9"/>
                  <a:gd name="T4" fmla="*/ 14 w 14"/>
                  <a:gd name="T5" fmla="*/ 6 h 9"/>
                  <a:gd name="T6" fmla="*/ 0 w 14"/>
                  <a:gd name="T7" fmla="*/ 9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9"/>
                  <a:gd name="T14" fmla="*/ 14 w 14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9">
                    <a:moveTo>
                      <a:pt x="0" y="9"/>
                    </a:moveTo>
                    <a:lnTo>
                      <a:pt x="8" y="0"/>
                    </a:lnTo>
                    <a:lnTo>
                      <a:pt x="14" y="6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4" name="Freeform 60"/>
              <p:cNvSpPr>
                <a:spLocks/>
              </p:cNvSpPr>
              <p:nvPr/>
            </p:nvSpPr>
            <p:spPr bwMode="auto">
              <a:xfrm>
                <a:off x="4329" y="1226"/>
                <a:ext cx="117" cy="214"/>
              </a:xfrm>
              <a:custGeom>
                <a:avLst/>
                <a:gdLst>
                  <a:gd name="T0" fmla="*/ 19 w 117"/>
                  <a:gd name="T1" fmla="*/ 88 h 214"/>
                  <a:gd name="T2" fmla="*/ 24 w 117"/>
                  <a:gd name="T3" fmla="*/ 126 h 214"/>
                  <a:gd name="T4" fmla="*/ 53 w 117"/>
                  <a:gd name="T5" fmla="*/ 214 h 214"/>
                  <a:gd name="T6" fmla="*/ 106 w 117"/>
                  <a:gd name="T7" fmla="*/ 203 h 214"/>
                  <a:gd name="T8" fmla="*/ 102 w 117"/>
                  <a:gd name="T9" fmla="*/ 78 h 214"/>
                  <a:gd name="T10" fmla="*/ 115 w 117"/>
                  <a:gd name="T11" fmla="*/ 52 h 214"/>
                  <a:gd name="T12" fmla="*/ 117 w 117"/>
                  <a:gd name="T13" fmla="*/ 0 h 214"/>
                  <a:gd name="T14" fmla="*/ 0 w 117"/>
                  <a:gd name="T15" fmla="*/ 26 h 214"/>
                  <a:gd name="T16" fmla="*/ 19 w 117"/>
                  <a:gd name="T17" fmla="*/ 88 h 2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7"/>
                  <a:gd name="T28" fmla="*/ 0 h 214"/>
                  <a:gd name="T29" fmla="*/ 117 w 117"/>
                  <a:gd name="T30" fmla="*/ 214 h 2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7" h="214">
                    <a:moveTo>
                      <a:pt x="19" y="88"/>
                    </a:moveTo>
                    <a:lnTo>
                      <a:pt x="24" y="126"/>
                    </a:lnTo>
                    <a:lnTo>
                      <a:pt x="53" y="214"/>
                    </a:lnTo>
                    <a:lnTo>
                      <a:pt x="106" y="203"/>
                    </a:lnTo>
                    <a:lnTo>
                      <a:pt x="102" y="78"/>
                    </a:lnTo>
                    <a:lnTo>
                      <a:pt x="115" y="52"/>
                    </a:lnTo>
                    <a:lnTo>
                      <a:pt x="117" y="0"/>
                    </a:lnTo>
                    <a:lnTo>
                      <a:pt x="0" y="26"/>
                    </a:lnTo>
                    <a:lnTo>
                      <a:pt x="19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5" name="Freeform 61"/>
              <p:cNvSpPr>
                <a:spLocks/>
              </p:cNvSpPr>
              <p:nvPr/>
            </p:nvSpPr>
            <p:spPr bwMode="auto">
              <a:xfrm>
                <a:off x="4431" y="1197"/>
                <a:ext cx="103" cy="230"/>
              </a:xfrm>
              <a:custGeom>
                <a:avLst/>
                <a:gdLst>
                  <a:gd name="T0" fmla="*/ 0 w 103"/>
                  <a:gd name="T1" fmla="*/ 107 h 230"/>
                  <a:gd name="T2" fmla="*/ 12 w 103"/>
                  <a:gd name="T3" fmla="*/ 83 h 230"/>
                  <a:gd name="T4" fmla="*/ 15 w 103"/>
                  <a:gd name="T5" fmla="*/ 31 h 230"/>
                  <a:gd name="T6" fmla="*/ 14 w 103"/>
                  <a:gd name="T7" fmla="*/ 11 h 230"/>
                  <a:gd name="T8" fmla="*/ 34 w 103"/>
                  <a:gd name="T9" fmla="*/ 0 h 230"/>
                  <a:gd name="T10" fmla="*/ 81 w 103"/>
                  <a:gd name="T11" fmla="*/ 144 h 230"/>
                  <a:gd name="T12" fmla="*/ 103 w 103"/>
                  <a:gd name="T13" fmla="*/ 175 h 230"/>
                  <a:gd name="T14" fmla="*/ 102 w 103"/>
                  <a:gd name="T15" fmla="*/ 195 h 230"/>
                  <a:gd name="T16" fmla="*/ 81 w 103"/>
                  <a:gd name="T17" fmla="*/ 211 h 230"/>
                  <a:gd name="T18" fmla="*/ 4 w 103"/>
                  <a:gd name="T19" fmla="*/ 230 h 230"/>
                  <a:gd name="T20" fmla="*/ 0 w 103"/>
                  <a:gd name="T21" fmla="*/ 107 h 2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3"/>
                  <a:gd name="T34" fmla="*/ 0 h 230"/>
                  <a:gd name="T35" fmla="*/ 103 w 103"/>
                  <a:gd name="T36" fmla="*/ 230 h 2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3" h="230">
                    <a:moveTo>
                      <a:pt x="0" y="107"/>
                    </a:moveTo>
                    <a:lnTo>
                      <a:pt x="12" y="83"/>
                    </a:lnTo>
                    <a:lnTo>
                      <a:pt x="15" y="31"/>
                    </a:lnTo>
                    <a:lnTo>
                      <a:pt x="14" y="11"/>
                    </a:lnTo>
                    <a:lnTo>
                      <a:pt x="34" y="0"/>
                    </a:lnTo>
                    <a:lnTo>
                      <a:pt x="81" y="144"/>
                    </a:lnTo>
                    <a:lnTo>
                      <a:pt x="103" y="175"/>
                    </a:lnTo>
                    <a:lnTo>
                      <a:pt x="102" y="195"/>
                    </a:lnTo>
                    <a:lnTo>
                      <a:pt x="81" y="211"/>
                    </a:lnTo>
                    <a:lnTo>
                      <a:pt x="4" y="230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6" name="Freeform 62"/>
              <p:cNvSpPr>
                <a:spLocks/>
              </p:cNvSpPr>
              <p:nvPr/>
            </p:nvSpPr>
            <p:spPr bwMode="auto">
              <a:xfrm>
                <a:off x="4466" y="991"/>
                <a:ext cx="259" cy="383"/>
              </a:xfrm>
              <a:custGeom>
                <a:avLst/>
                <a:gdLst>
                  <a:gd name="T0" fmla="*/ 0 w 259"/>
                  <a:gd name="T1" fmla="*/ 207 h 383"/>
                  <a:gd name="T2" fmla="*/ 15 w 259"/>
                  <a:gd name="T3" fmla="*/ 208 h 383"/>
                  <a:gd name="T4" fmla="*/ 15 w 259"/>
                  <a:gd name="T5" fmla="*/ 183 h 383"/>
                  <a:gd name="T6" fmla="*/ 34 w 259"/>
                  <a:gd name="T7" fmla="*/ 148 h 383"/>
                  <a:gd name="T8" fmla="*/ 26 w 259"/>
                  <a:gd name="T9" fmla="*/ 123 h 383"/>
                  <a:gd name="T10" fmla="*/ 63 w 259"/>
                  <a:gd name="T11" fmla="*/ 3 h 383"/>
                  <a:gd name="T12" fmla="*/ 70 w 259"/>
                  <a:gd name="T13" fmla="*/ 3 h 383"/>
                  <a:gd name="T14" fmla="*/ 74 w 259"/>
                  <a:gd name="T15" fmla="*/ 19 h 383"/>
                  <a:gd name="T16" fmla="*/ 111 w 259"/>
                  <a:gd name="T17" fmla="*/ 6 h 383"/>
                  <a:gd name="T18" fmla="*/ 112 w 259"/>
                  <a:gd name="T19" fmla="*/ 0 h 383"/>
                  <a:gd name="T20" fmla="*/ 142 w 259"/>
                  <a:gd name="T21" fmla="*/ 6 h 383"/>
                  <a:gd name="T22" fmla="*/ 190 w 259"/>
                  <a:gd name="T23" fmla="*/ 124 h 383"/>
                  <a:gd name="T24" fmla="*/ 212 w 259"/>
                  <a:gd name="T25" fmla="*/ 126 h 383"/>
                  <a:gd name="T26" fmla="*/ 252 w 259"/>
                  <a:gd name="T27" fmla="*/ 170 h 383"/>
                  <a:gd name="T28" fmla="*/ 247 w 259"/>
                  <a:gd name="T29" fmla="*/ 178 h 383"/>
                  <a:gd name="T30" fmla="*/ 259 w 259"/>
                  <a:gd name="T31" fmla="*/ 178 h 383"/>
                  <a:gd name="T32" fmla="*/ 251 w 259"/>
                  <a:gd name="T33" fmla="*/ 200 h 383"/>
                  <a:gd name="T34" fmla="*/ 231 w 259"/>
                  <a:gd name="T35" fmla="*/ 213 h 383"/>
                  <a:gd name="T36" fmla="*/ 207 w 259"/>
                  <a:gd name="T37" fmla="*/ 225 h 383"/>
                  <a:gd name="T38" fmla="*/ 205 w 259"/>
                  <a:gd name="T39" fmla="*/ 239 h 383"/>
                  <a:gd name="T40" fmla="*/ 194 w 259"/>
                  <a:gd name="T41" fmla="*/ 226 h 383"/>
                  <a:gd name="T42" fmla="*/ 173 w 259"/>
                  <a:gd name="T43" fmla="*/ 242 h 383"/>
                  <a:gd name="T44" fmla="*/ 164 w 259"/>
                  <a:gd name="T45" fmla="*/ 242 h 383"/>
                  <a:gd name="T46" fmla="*/ 155 w 259"/>
                  <a:gd name="T47" fmla="*/ 232 h 383"/>
                  <a:gd name="T48" fmla="*/ 151 w 259"/>
                  <a:gd name="T49" fmla="*/ 278 h 383"/>
                  <a:gd name="T50" fmla="*/ 132 w 259"/>
                  <a:gd name="T51" fmla="*/ 285 h 383"/>
                  <a:gd name="T52" fmla="*/ 123 w 259"/>
                  <a:gd name="T53" fmla="*/ 303 h 383"/>
                  <a:gd name="T54" fmla="*/ 112 w 259"/>
                  <a:gd name="T55" fmla="*/ 303 h 383"/>
                  <a:gd name="T56" fmla="*/ 86 w 259"/>
                  <a:gd name="T57" fmla="*/ 329 h 383"/>
                  <a:gd name="T58" fmla="*/ 85 w 259"/>
                  <a:gd name="T59" fmla="*/ 350 h 383"/>
                  <a:gd name="T60" fmla="*/ 79 w 259"/>
                  <a:gd name="T61" fmla="*/ 359 h 383"/>
                  <a:gd name="T62" fmla="*/ 71 w 259"/>
                  <a:gd name="T63" fmla="*/ 383 h 383"/>
                  <a:gd name="T64" fmla="*/ 48 w 259"/>
                  <a:gd name="T65" fmla="*/ 352 h 383"/>
                  <a:gd name="T66" fmla="*/ 0 w 259"/>
                  <a:gd name="T67" fmla="*/ 207 h 38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9"/>
                  <a:gd name="T103" fmla="*/ 0 h 383"/>
                  <a:gd name="T104" fmla="*/ 259 w 259"/>
                  <a:gd name="T105" fmla="*/ 383 h 38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9" h="383">
                    <a:moveTo>
                      <a:pt x="0" y="207"/>
                    </a:moveTo>
                    <a:lnTo>
                      <a:pt x="15" y="208"/>
                    </a:lnTo>
                    <a:lnTo>
                      <a:pt x="15" y="183"/>
                    </a:lnTo>
                    <a:lnTo>
                      <a:pt x="34" y="148"/>
                    </a:lnTo>
                    <a:lnTo>
                      <a:pt x="26" y="123"/>
                    </a:lnTo>
                    <a:lnTo>
                      <a:pt x="63" y="3"/>
                    </a:lnTo>
                    <a:lnTo>
                      <a:pt x="70" y="3"/>
                    </a:lnTo>
                    <a:lnTo>
                      <a:pt x="74" y="19"/>
                    </a:lnTo>
                    <a:lnTo>
                      <a:pt x="111" y="6"/>
                    </a:lnTo>
                    <a:lnTo>
                      <a:pt x="112" y="0"/>
                    </a:lnTo>
                    <a:lnTo>
                      <a:pt x="142" y="6"/>
                    </a:lnTo>
                    <a:lnTo>
                      <a:pt x="190" y="124"/>
                    </a:lnTo>
                    <a:lnTo>
                      <a:pt x="212" y="126"/>
                    </a:lnTo>
                    <a:lnTo>
                      <a:pt x="252" y="170"/>
                    </a:lnTo>
                    <a:lnTo>
                      <a:pt x="247" y="178"/>
                    </a:lnTo>
                    <a:lnTo>
                      <a:pt x="259" y="178"/>
                    </a:lnTo>
                    <a:lnTo>
                      <a:pt x="251" y="200"/>
                    </a:lnTo>
                    <a:lnTo>
                      <a:pt x="231" y="213"/>
                    </a:lnTo>
                    <a:lnTo>
                      <a:pt x="207" y="225"/>
                    </a:lnTo>
                    <a:lnTo>
                      <a:pt x="205" y="239"/>
                    </a:lnTo>
                    <a:lnTo>
                      <a:pt x="194" y="226"/>
                    </a:lnTo>
                    <a:lnTo>
                      <a:pt x="173" y="242"/>
                    </a:lnTo>
                    <a:lnTo>
                      <a:pt x="164" y="242"/>
                    </a:lnTo>
                    <a:lnTo>
                      <a:pt x="155" y="232"/>
                    </a:lnTo>
                    <a:lnTo>
                      <a:pt x="151" y="278"/>
                    </a:lnTo>
                    <a:lnTo>
                      <a:pt x="132" y="285"/>
                    </a:lnTo>
                    <a:lnTo>
                      <a:pt x="123" y="303"/>
                    </a:lnTo>
                    <a:lnTo>
                      <a:pt x="112" y="303"/>
                    </a:lnTo>
                    <a:lnTo>
                      <a:pt x="86" y="329"/>
                    </a:lnTo>
                    <a:lnTo>
                      <a:pt x="85" y="350"/>
                    </a:lnTo>
                    <a:lnTo>
                      <a:pt x="79" y="359"/>
                    </a:lnTo>
                    <a:lnTo>
                      <a:pt x="71" y="383"/>
                    </a:lnTo>
                    <a:lnTo>
                      <a:pt x="48" y="352"/>
                    </a:lnTo>
                    <a:lnTo>
                      <a:pt x="0" y="2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7" name="Freeform 63"/>
              <p:cNvSpPr>
                <a:spLocks/>
              </p:cNvSpPr>
              <p:nvPr/>
            </p:nvSpPr>
            <p:spPr bwMode="auto">
              <a:xfrm>
                <a:off x="1165" y="845"/>
                <a:ext cx="480" cy="325"/>
              </a:xfrm>
              <a:custGeom>
                <a:avLst/>
                <a:gdLst>
                  <a:gd name="T0" fmla="*/ 17 w 480"/>
                  <a:gd name="T1" fmla="*/ 70 h 325"/>
                  <a:gd name="T2" fmla="*/ 11 w 480"/>
                  <a:gd name="T3" fmla="*/ 160 h 325"/>
                  <a:gd name="T4" fmla="*/ 22 w 480"/>
                  <a:gd name="T5" fmla="*/ 160 h 325"/>
                  <a:gd name="T6" fmla="*/ 16 w 480"/>
                  <a:gd name="T7" fmla="*/ 179 h 325"/>
                  <a:gd name="T8" fmla="*/ 7 w 480"/>
                  <a:gd name="T9" fmla="*/ 169 h 325"/>
                  <a:gd name="T10" fmla="*/ 0 w 480"/>
                  <a:gd name="T11" fmla="*/ 191 h 325"/>
                  <a:gd name="T12" fmla="*/ 34 w 480"/>
                  <a:gd name="T13" fmla="*/ 210 h 325"/>
                  <a:gd name="T14" fmla="*/ 35 w 480"/>
                  <a:gd name="T15" fmla="*/ 217 h 325"/>
                  <a:gd name="T16" fmla="*/ 43 w 480"/>
                  <a:gd name="T17" fmla="*/ 219 h 325"/>
                  <a:gd name="T18" fmla="*/ 88 w 480"/>
                  <a:gd name="T19" fmla="*/ 284 h 325"/>
                  <a:gd name="T20" fmla="*/ 136 w 480"/>
                  <a:gd name="T21" fmla="*/ 282 h 325"/>
                  <a:gd name="T22" fmla="*/ 172 w 480"/>
                  <a:gd name="T23" fmla="*/ 298 h 325"/>
                  <a:gd name="T24" fmla="*/ 190 w 480"/>
                  <a:gd name="T25" fmla="*/ 295 h 325"/>
                  <a:gd name="T26" fmla="*/ 300 w 480"/>
                  <a:gd name="T27" fmla="*/ 298 h 325"/>
                  <a:gd name="T28" fmla="*/ 425 w 480"/>
                  <a:gd name="T29" fmla="*/ 325 h 325"/>
                  <a:gd name="T30" fmla="*/ 427 w 480"/>
                  <a:gd name="T31" fmla="*/ 289 h 325"/>
                  <a:gd name="T32" fmla="*/ 480 w 480"/>
                  <a:gd name="T33" fmla="*/ 81 h 325"/>
                  <a:gd name="T34" fmla="*/ 147 w 480"/>
                  <a:gd name="T35" fmla="*/ 0 h 325"/>
                  <a:gd name="T36" fmla="*/ 150 w 480"/>
                  <a:gd name="T37" fmla="*/ 61 h 325"/>
                  <a:gd name="T38" fmla="*/ 134 w 480"/>
                  <a:gd name="T39" fmla="*/ 111 h 325"/>
                  <a:gd name="T40" fmla="*/ 131 w 480"/>
                  <a:gd name="T41" fmla="*/ 138 h 325"/>
                  <a:gd name="T42" fmla="*/ 96 w 480"/>
                  <a:gd name="T43" fmla="*/ 147 h 325"/>
                  <a:gd name="T44" fmla="*/ 93 w 480"/>
                  <a:gd name="T45" fmla="*/ 134 h 325"/>
                  <a:gd name="T46" fmla="*/ 122 w 480"/>
                  <a:gd name="T47" fmla="*/ 117 h 325"/>
                  <a:gd name="T48" fmla="*/ 120 w 480"/>
                  <a:gd name="T49" fmla="*/ 104 h 325"/>
                  <a:gd name="T50" fmla="*/ 95 w 480"/>
                  <a:gd name="T51" fmla="*/ 106 h 325"/>
                  <a:gd name="T52" fmla="*/ 114 w 480"/>
                  <a:gd name="T53" fmla="*/ 91 h 325"/>
                  <a:gd name="T54" fmla="*/ 128 w 480"/>
                  <a:gd name="T55" fmla="*/ 80 h 325"/>
                  <a:gd name="T56" fmla="*/ 20 w 480"/>
                  <a:gd name="T57" fmla="*/ 16 h 325"/>
                  <a:gd name="T58" fmla="*/ 11 w 480"/>
                  <a:gd name="T59" fmla="*/ 33 h 325"/>
                  <a:gd name="T60" fmla="*/ 17 w 480"/>
                  <a:gd name="T61" fmla="*/ 70 h 32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80"/>
                  <a:gd name="T94" fmla="*/ 0 h 325"/>
                  <a:gd name="T95" fmla="*/ 480 w 480"/>
                  <a:gd name="T96" fmla="*/ 325 h 32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80" h="325">
                    <a:moveTo>
                      <a:pt x="17" y="70"/>
                    </a:moveTo>
                    <a:lnTo>
                      <a:pt x="11" y="160"/>
                    </a:lnTo>
                    <a:lnTo>
                      <a:pt x="22" y="160"/>
                    </a:lnTo>
                    <a:lnTo>
                      <a:pt x="16" y="179"/>
                    </a:lnTo>
                    <a:lnTo>
                      <a:pt x="7" y="169"/>
                    </a:lnTo>
                    <a:lnTo>
                      <a:pt x="0" y="191"/>
                    </a:lnTo>
                    <a:lnTo>
                      <a:pt x="34" y="210"/>
                    </a:lnTo>
                    <a:lnTo>
                      <a:pt x="35" y="217"/>
                    </a:lnTo>
                    <a:lnTo>
                      <a:pt x="43" y="219"/>
                    </a:lnTo>
                    <a:lnTo>
                      <a:pt x="88" y="284"/>
                    </a:lnTo>
                    <a:lnTo>
                      <a:pt x="136" y="282"/>
                    </a:lnTo>
                    <a:lnTo>
                      <a:pt x="172" y="298"/>
                    </a:lnTo>
                    <a:lnTo>
                      <a:pt x="190" y="295"/>
                    </a:lnTo>
                    <a:lnTo>
                      <a:pt x="300" y="298"/>
                    </a:lnTo>
                    <a:lnTo>
                      <a:pt x="425" y="325"/>
                    </a:lnTo>
                    <a:lnTo>
                      <a:pt x="427" y="289"/>
                    </a:lnTo>
                    <a:lnTo>
                      <a:pt x="480" y="81"/>
                    </a:lnTo>
                    <a:lnTo>
                      <a:pt x="147" y="0"/>
                    </a:lnTo>
                    <a:lnTo>
                      <a:pt x="150" y="61"/>
                    </a:lnTo>
                    <a:lnTo>
                      <a:pt x="134" y="111"/>
                    </a:lnTo>
                    <a:lnTo>
                      <a:pt x="131" y="138"/>
                    </a:lnTo>
                    <a:lnTo>
                      <a:pt x="96" y="147"/>
                    </a:lnTo>
                    <a:lnTo>
                      <a:pt x="93" y="134"/>
                    </a:lnTo>
                    <a:lnTo>
                      <a:pt x="122" y="117"/>
                    </a:lnTo>
                    <a:lnTo>
                      <a:pt x="120" y="104"/>
                    </a:lnTo>
                    <a:lnTo>
                      <a:pt x="95" y="106"/>
                    </a:lnTo>
                    <a:lnTo>
                      <a:pt x="114" y="91"/>
                    </a:lnTo>
                    <a:lnTo>
                      <a:pt x="128" y="80"/>
                    </a:lnTo>
                    <a:lnTo>
                      <a:pt x="20" y="16"/>
                    </a:lnTo>
                    <a:lnTo>
                      <a:pt x="11" y="33"/>
                    </a:lnTo>
                    <a:lnTo>
                      <a:pt x="17" y="7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8" name="Freeform 64"/>
              <p:cNvSpPr>
                <a:spLocks noEditPoints="1"/>
              </p:cNvSpPr>
              <p:nvPr/>
            </p:nvSpPr>
            <p:spPr bwMode="auto">
              <a:xfrm>
                <a:off x="1163" y="843"/>
                <a:ext cx="484" cy="329"/>
              </a:xfrm>
              <a:custGeom>
                <a:avLst/>
                <a:gdLst>
                  <a:gd name="T0" fmla="*/ 16 w 1585"/>
                  <a:gd name="T1" fmla="*/ 162 h 1281"/>
                  <a:gd name="T2" fmla="*/ 27 w 1585"/>
                  <a:gd name="T3" fmla="*/ 161 h 1281"/>
                  <a:gd name="T4" fmla="*/ 19 w 1585"/>
                  <a:gd name="T5" fmla="*/ 183 h 1281"/>
                  <a:gd name="T6" fmla="*/ 12 w 1585"/>
                  <a:gd name="T7" fmla="*/ 171 h 1281"/>
                  <a:gd name="T8" fmla="*/ 37 w 1585"/>
                  <a:gd name="T9" fmla="*/ 210 h 1281"/>
                  <a:gd name="T10" fmla="*/ 38 w 1585"/>
                  <a:gd name="T11" fmla="*/ 218 h 1281"/>
                  <a:gd name="T12" fmla="*/ 92 w 1585"/>
                  <a:gd name="T13" fmla="*/ 285 h 1281"/>
                  <a:gd name="T14" fmla="*/ 140 w 1585"/>
                  <a:gd name="T15" fmla="*/ 282 h 1281"/>
                  <a:gd name="T16" fmla="*/ 192 w 1585"/>
                  <a:gd name="T17" fmla="*/ 295 h 1281"/>
                  <a:gd name="T18" fmla="*/ 302 w 1585"/>
                  <a:gd name="T19" fmla="*/ 297 h 1281"/>
                  <a:gd name="T20" fmla="*/ 427 w 1585"/>
                  <a:gd name="T21" fmla="*/ 291 h 1281"/>
                  <a:gd name="T22" fmla="*/ 481 w 1585"/>
                  <a:gd name="T23" fmla="*/ 85 h 1281"/>
                  <a:gd name="T24" fmla="*/ 155 w 1585"/>
                  <a:gd name="T25" fmla="*/ 63 h 1281"/>
                  <a:gd name="T26" fmla="*/ 138 w 1585"/>
                  <a:gd name="T27" fmla="*/ 114 h 1281"/>
                  <a:gd name="T28" fmla="*/ 99 w 1585"/>
                  <a:gd name="T29" fmla="*/ 151 h 1281"/>
                  <a:gd name="T30" fmla="*/ 93 w 1585"/>
                  <a:gd name="T31" fmla="*/ 136 h 1281"/>
                  <a:gd name="T32" fmla="*/ 122 w 1585"/>
                  <a:gd name="T33" fmla="*/ 119 h 1281"/>
                  <a:gd name="T34" fmla="*/ 97 w 1585"/>
                  <a:gd name="T35" fmla="*/ 110 h 1281"/>
                  <a:gd name="T36" fmla="*/ 114 w 1585"/>
                  <a:gd name="T37" fmla="*/ 91 h 1281"/>
                  <a:gd name="T38" fmla="*/ 21 w 1585"/>
                  <a:gd name="T39" fmla="*/ 20 h 1281"/>
                  <a:gd name="T40" fmla="*/ 16 w 1585"/>
                  <a:gd name="T41" fmla="*/ 35 h 1281"/>
                  <a:gd name="T42" fmla="*/ 12 w 1585"/>
                  <a:gd name="T43" fmla="*/ 35 h 1281"/>
                  <a:gd name="T44" fmla="*/ 24 w 1585"/>
                  <a:gd name="T45" fmla="*/ 16 h 1281"/>
                  <a:gd name="T46" fmla="*/ 132 w 1585"/>
                  <a:gd name="T47" fmla="*/ 83 h 1281"/>
                  <a:gd name="T48" fmla="*/ 97 w 1585"/>
                  <a:gd name="T49" fmla="*/ 106 h 1281"/>
                  <a:gd name="T50" fmla="*/ 127 w 1585"/>
                  <a:gd name="T51" fmla="*/ 119 h 1281"/>
                  <a:gd name="T52" fmla="*/ 98 w 1585"/>
                  <a:gd name="T53" fmla="*/ 136 h 1281"/>
                  <a:gd name="T54" fmla="*/ 132 w 1585"/>
                  <a:gd name="T55" fmla="*/ 138 h 1281"/>
                  <a:gd name="T56" fmla="*/ 133 w 1585"/>
                  <a:gd name="T57" fmla="*/ 113 h 1281"/>
                  <a:gd name="T58" fmla="*/ 147 w 1585"/>
                  <a:gd name="T59" fmla="*/ 2 h 1281"/>
                  <a:gd name="T60" fmla="*/ 482 w 1585"/>
                  <a:gd name="T61" fmla="*/ 81 h 1281"/>
                  <a:gd name="T62" fmla="*/ 431 w 1585"/>
                  <a:gd name="T63" fmla="*/ 291 h 1281"/>
                  <a:gd name="T64" fmla="*/ 426 w 1585"/>
                  <a:gd name="T65" fmla="*/ 329 h 1281"/>
                  <a:gd name="T66" fmla="*/ 192 w 1585"/>
                  <a:gd name="T67" fmla="*/ 299 h 1281"/>
                  <a:gd name="T68" fmla="*/ 173 w 1585"/>
                  <a:gd name="T69" fmla="*/ 301 h 1281"/>
                  <a:gd name="T70" fmla="*/ 90 w 1585"/>
                  <a:gd name="T71" fmla="*/ 288 h 1281"/>
                  <a:gd name="T72" fmla="*/ 45 w 1585"/>
                  <a:gd name="T73" fmla="*/ 223 h 1281"/>
                  <a:gd name="T74" fmla="*/ 34 w 1585"/>
                  <a:gd name="T75" fmla="*/ 212 h 1281"/>
                  <a:gd name="T76" fmla="*/ 0 w 1585"/>
                  <a:gd name="T77" fmla="*/ 193 h 1281"/>
                  <a:gd name="T78" fmla="*/ 12 w 1585"/>
                  <a:gd name="T79" fmla="*/ 169 h 1281"/>
                  <a:gd name="T80" fmla="*/ 23 w 1585"/>
                  <a:gd name="T81" fmla="*/ 162 h 1281"/>
                  <a:gd name="T82" fmla="*/ 12 w 1585"/>
                  <a:gd name="T83" fmla="*/ 164 h 1281"/>
                  <a:gd name="T84" fmla="*/ 17 w 1585"/>
                  <a:gd name="T85" fmla="*/ 73 h 128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85"/>
                  <a:gd name="T130" fmla="*/ 0 h 1281"/>
                  <a:gd name="T131" fmla="*/ 1585 w 1585"/>
                  <a:gd name="T132" fmla="*/ 1281 h 128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85" h="1281">
                    <a:moveTo>
                      <a:pt x="72" y="281"/>
                    </a:moveTo>
                    <a:cubicBezTo>
                      <a:pt x="72" y="282"/>
                      <a:pt x="72" y="282"/>
                      <a:pt x="72" y="283"/>
                    </a:cubicBezTo>
                    <a:lnTo>
                      <a:pt x="53" y="632"/>
                    </a:lnTo>
                    <a:lnTo>
                      <a:pt x="45" y="624"/>
                    </a:lnTo>
                    <a:lnTo>
                      <a:pt x="81" y="624"/>
                    </a:lnTo>
                    <a:cubicBezTo>
                      <a:pt x="84" y="624"/>
                      <a:pt x="86" y="625"/>
                      <a:pt x="88" y="627"/>
                    </a:cubicBezTo>
                    <a:cubicBezTo>
                      <a:pt x="89" y="629"/>
                      <a:pt x="90" y="632"/>
                      <a:pt x="89" y="634"/>
                    </a:cubicBezTo>
                    <a:lnTo>
                      <a:pt x="68" y="708"/>
                    </a:lnTo>
                    <a:cubicBezTo>
                      <a:pt x="67" y="710"/>
                      <a:pt x="64" y="713"/>
                      <a:pt x="61" y="713"/>
                    </a:cubicBezTo>
                    <a:cubicBezTo>
                      <a:pt x="58" y="714"/>
                      <a:pt x="55" y="712"/>
                      <a:pt x="53" y="710"/>
                    </a:cubicBezTo>
                    <a:lnTo>
                      <a:pt x="25" y="668"/>
                    </a:lnTo>
                    <a:lnTo>
                      <a:pt x="40" y="666"/>
                    </a:lnTo>
                    <a:lnTo>
                      <a:pt x="16" y="754"/>
                    </a:lnTo>
                    <a:lnTo>
                      <a:pt x="13" y="745"/>
                    </a:lnTo>
                    <a:lnTo>
                      <a:pt x="122" y="816"/>
                    </a:lnTo>
                    <a:cubicBezTo>
                      <a:pt x="124" y="817"/>
                      <a:pt x="126" y="819"/>
                      <a:pt x="126" y="822"/>
                    </a:cubicBezTo>
                    <a:lnTo>
                      <a:pt x="130" y="853"/>
                    </a:lnTo>
                    <a:lnTo>
                      <a:pt x="124" y="847"/>
                    </a:lnTo>
                    <a:lnTo>
                      <a:pt x="152" y="851"/>
                    </a:lnTo>
                    <a:cubicBezTo>
                      <a:pt x="154" y="852"/>
                      <a:pt x="156" y="853"/>
                      <a:pt x="157" y="855"/>
                    </a:cubicBezTo>
                    <a:lnTo>
                      <a:pt x="301" y="1110"/>
                    </a:lnTo>
                    <a:lnTo>
                      <a:pt x="294" y="1106"/>
                    </a:lnTo>
                    <a:lnTo>
                      <a:pt x="453" y="1098"/>
                    </a:lnTo>
                    <a:cubicBezTo>
                      <a:pt x="454" y="1098"/>
                      <a:pt x="455" y="1098"/>
                      <a:pt x="457" y="1099"/>
                    </a:cubicBezTo>
                    <a:lnTo>
                      <a:pt x="575" y="1158"/>
                    </a:lnTo>
                    <a:lnTo>
                      <a:pt x="570" y="1157"/>
                    </a:lnTo>
                    <a:lnTo>
                      <a:pt x="628" y="1147"/>
                    </a:lnTo>
                    <a:cubicBezTo>
                      <a:pt x="628" y="1147"/>
                      <a:pt x="629" y="1147"/>
                      <a:pt x="629" y="1147"/>
                    </a:cubicBezTo>
                    <a:lnTo>
                      <a:pt x="988" y="1157"/>
                    </a:lnTo>
                    <a:cubicBezTo>
                      <a:pt x="989" y="1157"/>
                      <a:pt x="989" y="1157"/>
                      <a:pt x="990" y="1157"/>
                    </a:cubicBezTo>
                    <a:lnTo>
                      <a:pt x="1398" y="1265"/>
                    </a:lnTo>
                    <a:lnTo>
                      <a:pt x="1388" y="1272"/>
                    </a:lnTo>
                    <a:lnTo>
                      <a:pt x="1397" y="1133"/>
                    </a:lnTo>
                    <a:cubicBezTo>
                      <a:pt x="1397" y="1132"/>
                      <a:pt x="1397" y="1132"/>
                      <a:pt x="1397" y="1131"/>
                    </a:cubicBezTo>
                    <a:lnTo>
                      <a:pt x="1569" y="322"/>
                    </a:lnTo>
                    <a:lnTo>
                      <a:pt x="1574" y="332"/>
                    </a:lnTo>
                    <a:lnTo>
                      <a:pt x="487" y="16"/>
                    </a:lnTo>
                    <a:lnTo>
                      <a:pt x="498" y="8"/>
                    </a:lnTo>
                    <a:lnTo>
                      <a:pt x="506" y="245"/>
                    </a:lnTo>
                    <a:cubicBezTo>
                      <a:pt x="506" y="246"/>
                      <a:pt x="506" y="247"/>
                      <a:pt x="506" y="248"/>
                    </a:cubicBezTo>
                    <a:lnTo>
                      <a:pt x="452" y="443"/>
                    </a:lnTo>
                    <a:lnTo>
                      <a:pt x="452" y="442"/>
                    </a:lnTo>
                    <a:lnTo>
                      <a:pt x="444" y="545"/>
                    </a:lnTo>
                    <a:cubicBezTo>
                      <a:pt x="444" y="548"/>
                      <a:pt x="441" y="551"/>
                      <a:pt x="438" y="552"/>
                    </a:cubicBezTo>
                    <a:lnTo>
                      <a:pt x="325" y="588"/>
                    </a:lnTo>
                    <a:cubicBezTo>
                      <a:pt x="322" y="589"/>
                      <a:pt x="320" y="589"/>
                      <a:pt x="318" y="587"/>
                    </a:cubicBezTo>
                    <a:cubicBezTo>
                      <a:pt x="316" y="586"/>
                      <a:pt x="315" y="584"/>
                      <a:pt x="314" y="582"/>
                    </a:cubicBezTo>
                    <a:lnTo>
                      <a:pt x="306" y="531"/>
                    </a:lnTo>
                    <a:cubicBezTo>
                      <a:pt x="305" y="528"/>
                      <a:pt x="306" y="524"/>
                      <a:pt x="309" y="523"/>
                    </a:cubicBezTo>
                    <a:lnTo>
                      <a:pt x="403" y="457"/>
                    </a:lnTo>
                    <a:lnTo>
                      <a:pt x="400" y="465"/>
                    </a:lnTo>
                    <a:lnTo>
                      <a:pt x="391" y="413"/>
                    </a:lnTo>
                    <a:lnTo>
                      <a:pt x="400" y="420"/>
                    </a:lnTo>
                    <a:lnTo>
                      <a:pt x="319" y="430"/>
                    </a:lnTo>
                    <a:cubicBezTo>
                      <a:pt x="315" y="430"/>
                      <a:pt x="312" y="428"/>
                      <a:pt x="311" y="425"/>
                    </a:cubicBezTo>
                    <a:cubicBezTo>
                      <a:pt x="309" y="422"/>
                      <a:pt x="310" y="418"/>
                      <a:pt x="312" y="416"/>
                    </a:cubicBezTo>
                    <a:lnTo>
                      <a:pt x="374" y="355"/>
                    </a:lnTo>
                    <a:lnTo>
                      <a:pt x="420" y="313"/>
                    </a:lnTo>
                    <a:lnTo>
                      <a:pt x="421" y="326"/>
                    </a:lnTo>
                    <a:lnTo>
                      <a:pt x="68" y="76"/>
                    </a:lnTo>
                    <a:lnTo>
                      <a:pt x="80" y="73"/>
                    </a:lnTo>
                    <a:lnTo>
                      <a:pt x="52" y="141"/>
                    </a:lnTo>
                    <a:lnTo>
                      <a:pt x="53" y="137"/>
                    </a:lnTo>
                    <a:lnTo>
                      <a:pt x="72" y="281"/>
                    </a:lnTo>
                    <a:close/>
                    <a:moveTo>
                      <a:pt x="37" y="139"/>
                    </a:moveTo>
                    <a:cubicBezTo>
                      <a:pt x="37" y="138"/>
                      <a:pt x="37" y="136"/>
                      <a:pt x="38" y="135"/>
                    </a:cubicBezTo>
                    <a:lnTo>
                      <a:pt x="65" y="67"/>
                    </a:lnTo>
                    <a:cubicBezTo>
                      <a:pt x="66" y="64"/>
                      <a:pt x="68" y="63"/>
                      <a:pt x="71" y="62"/>
                    </a:cubicBezTo>
                    <a:cubicBezTo>
                      <a:pt x="73" y="61"/>
                      <a:pt x="76" y="62"/>
                      <a:pt x="78" y="63"/>
                    </a:cubicBezTo>
                    <a:lnTo>
                      <a:pt x="430" y="312"/>
                    </a:lnTo>
                    <a:cubicBezTo>
                      <a:pt x="432" y="314"/>
                      <a:pt x="433" y="316"/>
                      <a:pt x="433" y="318"/>
                    </a:cubicBezTo>
                    <a:cubicBezTo>
                      <a:pt x="433" y="321"/>
                      <a:pt x="432" y="323"/>
                      <a:pt x="431" y="325"/>
                    </a:cubicBezTo>
                    <a:lnTo>
                      <a:pt x="386" y="366"/>
                    </a:lnTo>
                    <a:lnTo>
                      <a:pt x="323" y="427"/>
                    </a:lnTo>
                    <a:lnTo>
                      <a:pt x="317" y="414"/>
                    </a:lnTo>
                    <a:lnTo>
                      <a:pt x="398" y="404"/>
                    </a:lnTo>
                    <a:cubicBezTo>
                      <a:pt x="403" y="403"/>
                      <a:pt x="407" y="406"/>
                      <a:pt x="407" y="411"/>
                    </a:cubicBezTo>
                    <a:lnTo>
                      <a:pt x="416" y="462"/>
                    </a:lnTo>
                    <a:cubicBezTo>
                      <a:pt x="416" y="465"/>
                      <a:pt x="415" y="468"/>
                      <a:pt x="413" y="470"/>
                    </a:cubicBezTo>
                    <a:lnTo>
                      <a:pt x="318" y="536"/>
                    </a:lnTo>
                    <a:lnTo>
                      <a:pt x="321" y="528"/>
                    </a:lnTo>
                    <a:lnTo>
                      <a:pt x="330" y="579"/>
                    </a:lnTo>
                    <a:lnTo>
                      <a:pt x="320" y="573"/>
                    </a:lnTo>
                    <a:lnTo>
                      <a:pt x="433" y="536"/>
                    </a:lnTo>
                    <a:lnTo>
                      <a:pt x="428" y="543"/>
                    </a:lnTo>
                    <a:lnTo>
                      <a:pt x="437" y="441"/>
                    </a:lnTo>
                    <a:cubicBezTo>
                      <a:pt x="437" y="440"/>
                      <a:pt x="437" y="440"/>
                      <a:pt x="437" y="439"/>
                    </a:cubicBezTo>
                    <a:lnTo>
                      <a:pt x="490" y="244"/>
                    </a:lnTo>
                    <a:lnTo>
                      <a:pt x="490" y="246"/>
                    </a:lnTo>
                    <a:lnTo>
                      <a:pt x="482" y="9"/>
                    </a:lnTo>
                    <a:cubicBezTo>
                      <a:pt x="482" y="6"/>
                      <a:pt x="483" y="4"/>
                      <a:pt x="485" y="2"/>
                    </a:cubicBezTo>
                    <a:cubicBezTo>
                      <a:pt x="487" y="1"/>
                      <a:pt x="489" y="0"/>
                      <a:pt x="492" y="1"/>
                    </a:cubicBezTo>
                    <a:lnTo>
                      <a:pt x="1579" y="316"/>
                    </a:lnTo>
                    <a:cubicBezTo>
                      <a:pt x="1583" y="317"/>
                      <a:pt x="1585" y="321"/>
                      <a:pt x="1584" y="326"/>
                    </a:cubicBezTo>
                    <a:lnTo>
                      <a:pt x="1412" y="1135"/>
                    </a:lnTo>
                    <a:lnTo>
                      <a:pt x="1413" y="1134"/>
                    </a:lnTo>
                    <a:lnTo>
                      <a:pt x="1404" y="1273"/>
                    </a:lnTo>
                    <a:cubicBezTo>
                      <a:pt x="1404" y="1275"/>
                      <a:pt x="1403" y="1278"/>
                      <a:pt x="1401" y="1279"/>
                    </a:cubicBezTo>
                    <a:cubicBezTo>
                      <a:pt x="1399" y="1280"/>
                      <a:pt x="1396" y="1281"/>
                      <a:pt x="1394" y="1280"/>
                    </a:cubicBezTo>
                    <a:lnTo>
                      <a:pt x="986" y="1173"/>
                    </a:lnTo>
                    <a:lnTo>
                      <a:pt x="988" y="1173"/>
                    </a:lnTo>
                    <a:lnTo>
                      <a:pt x="629" y="1163"/>
                    </a:lnTo>
                    <a:lnTo>
                      <a:pt x="631" y="1163"/>
                    </a:lnTo>
                    <a:lnTo>
                      <a:pt x="573" y="1173"/>
                    </a:lnTo>
                    <a:cubicBezTo>
                      <a:pt x="571" y="1173"/>
                      <a:pt x="569" y="1173"/>
                      <a:pt x="568" y="1172"/>
                    </a:cubicBezTo>
                    <a:lnTo>
                      <a:pt x="450" y="1113"/>
                    </a:lnTo>
                    <a:lnTo>
                      <a:pt x="453" y="1114"/>
                    </a:lnTo>
                    <a:lnTo>
                      <a:pt x="295" y="1122"/>
                    </a:lnTo>
                    <a:cubicBezTo>
                      <a:pt x="291" y="1122"/>
                      <a:pt x="289" y="1120"/>
                      <a:pt x="287" y="1117"/>
                    </a:cubicBezTo>
                    <a:lnTo>
                      <a:pt x="143" y="863"/>
                    </a:lnTo>
                    <a:lnTo>
                      <a:pt x="149" y="867"/>
                    </a:lnTo>
                    <a:lnTo>
                      <a:pt x="121" y="862"/>
                    </a:lnTo>
                    <a:cubicBezTo>
                      <a:pt x="117" y="862"/>
                      <a:pt x="115" y="859"/>
                      <a:pt x="114" y="855"/>
                    </a:cubicBezTo>
                    <a:lnTo>
                      <a:pt x="110" y="824"/>
                    </a:lnTo>
                    <a:lnTo>
                      <a:pt x="114" y="829"/>
                    </a:lnTo>
                    <a:lnTo>
                      <a:pt x="4" y="758"/>
                    </a:lnTo>
                    <a:cubicBezTo>
                      <a:pt x="1" y="757"/>
                      <a:pt x="0" y="753"/>
                      <a:pt x="1" y="750"/>
                    </a:cubicBezTo>
                    <a:lnTo>
                      <a:pt x="24" y="662"/>
                    </a:lnTo>
                    <a:cubicBezTo>
                      <a:pt x="25" y="659"/>
                      <a:pt x="28" y="656"/>
                      <a:pt x="31" y="656"/>
                    </a:cubicBezTo>
                    <a:cubicBezTo>
                      <a:pt x="34" y="655"/>
                      <a:pt x="37" y="657"/>
                      <a:pt x="39" y="659"/>
                    </a:cubicBezTo>
                    <a:lnTo>
                      <a:pt x="67" y="701"/>
                    </a:lnTo>
                    <a:lnTo>
                      <a:pt x="52" y="703"/>
                    </a:lnTo>
                    <a:lnTo>
                      <a:pt x="74" y="630"/>
                    </a:lnTo>
                    <a:lnTo>
                      <a:pt x="81" y="640"/>
                    </a:lnTo>
                    <a:lnTo>
                      <a:pt x="45" y="640"/>
                    </a:lnTo>
                    <a:cubicBezTo>
                      <a:pt x="43" y="640"/>
                      <a:pt x="41" y="639"/>
                      <a:pt x="39" y="637"/>
                    </a:cubicBezTo>
                    <a:cubicBezTo>
                      <a:pt x="38" y="636"/>
                      <a:pt x="37" y="634"/>
                      <a:pt x="37" y="631"/>
                    </a:cubicBezTo>
                    <a:lnTo>
                      <a:pt x="56" y="282"/>
                    </a:lnTo>
                    <a:lnTo>
                      <a:pt x="56" y="283"/>
                    </a:lnTo>
                    <a:lnTo>
                      <a:pt x="37" y="139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9" name="Freeform 65"/>
              <p:cNvSpPr>
                <a:spLocks/>
              </p:cNvSpPr>
              <p:nvPr/>
            </p:nvSpPr>
            <p:spPr bwMode="auto">
              <a:xfrm>
                <a:off x="1605" y="1532"/>
                <a:ext cx="407" cy="470"/>
              </a:xfrm>
              <a:custGeom>
                <a:avLst/>
                <a:gdLst>
                  <a:gd name="T0" fmla="*/ 89 w 407"/>
                  <a:gd name="T1" fmla="*/ 0 h 470"/>
                  <a:gd name="T2" fmla="*/ 285 w 407"/>
                  <a:gd name="T3" fmla="*/ 35 h 470"/>
                  <a:gd name="T4" fmla="*/ 270 w 407"/>
                  <a:gd name="T5" fmla="*/ 117 h 470"/>
                  <a:gd name="T6" fmla="*/ 407 w 407"/>
                  <a:gd name="T7" fmla="*/ 136 h 470"/>
                  <a:gd name="T8" fmla="*/ 354 w 407"/>
                  <a:gd name="T9" fmla="*/ 470 h 470"/>
                  <a:gd name="T10" fmla="*/ 0 w 407"/>
                  <a:gd name="T11" fmla="*/ 414 h 470"/>
                  <a:gd name="T12" fmla="*/ 89 w 407"/>
                  <a:gd name="T13" fmla="*/ 0 h 4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7"/>
                  <a:gd name="T22" fmla="*/ 0 h 470"/>
                  <a:gd name="T23" fmla="*/ 407 w 407"/>
                  <a:gd name="T24" fmla="*/ 470 h 4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7" h="470">
                    <a:moveTo>
                      <a:pt x="89" y="0"/>
                    </a:moveTo>
                    <a:lnTo>
                      <a:pt x="285" y="35"/>
                    </a:lnTo>
                    <a:lnTo>
                      <a:pt x="270" y="117"/>
                    </a:lnTo>
                    <a:lnTo>
                      <a:pt x="407" y="136"/>
                    </a:lnTo>
                    <a:lnTo>
                      <a:pt x="354" y="470"/>
                    </a:lnTo>
                    <a:lnTo>
                      <a:pt x="0" y="414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0" name="Freeform 66"/>
              <p:cNvSpPr>
                <a:spLocks noEditPoints="1"/>
              </p:cNvSpPr>
              <p:nvPr/>
            </p:nvSpPr>
            <p:spPr bwMode="auto">
              <a:xfrm>
                <a:off x="1603" y="1530"/>
                <a:ext cx="411" cy="474"/>
              </a:xfrm>
              <a:custGeom>
                <a:avLst/>
                <a:gdLst>
                  <a:gd name="T0" fmla="*/ 89 w 1345"/>
                  <a:gd name="T1" fmla="*/ 2 h 1841"/>
                  <a:gd name="T2" fmla="*/ 90 w 1345"/>
                  <a:gd name="T3" fmla="*/ 1 h 1841"/>
                  <a:gd name="T4" fmla="*/ 92 w 1345"/>
                  <a:gd name="T5" fmla="*/ 0 h 1841"/>
                  <a:gd name="T6" fmla="*/ 288 w 1345"/>
                  <a:gd name="T7" fmla="*/ 35 h 1841"/>
                  <a:gd name="T8" fmla="*/ 289 w 1345"/>
                  <a:gd name="T9" fmla="*/ 37 h 1841"/>
                  <a:gd name="T10" fmla="*/ 274 w 1345"/>
                  <a:gd name="T11" fmla="*/ 119 h 1841"/>
                  <a:gd name="T12" fmla="*/ 272 w 1345"/>
                  <a:gd name="T13" fmla="*/ 116 h 1841"/>
                  <a:gd name="T14" fmla="*/ 409 w 1345"/>
                  <a:gd name="T15" fmla="*/ 136 h 1841"/>
                  <a:gd name="T16" fmla="*/ 411 w 1345"/>
                  <a:gd name="T17" fmla="*/ 139 h 1841"/>
                  <a:gd name="T18" fmla="*/ 358 w 1345"/>
                  <a:gd name="T19" fmla="*/ 472 h 1841"/>
                  <a:gd name="T20" fmla="*/ 357 w 1345"/>
                  <a:gd name="T21" fmla="*/ 473 h 1841"/>
                  <a:gd name="T22" fmla="*/ 355 w 1345"/>
                  <a:gd name="T23" fmla="*/ 474 h 1841"/>
                  <a:gd name="T24" fmla="*/ 2 w 1345"/>
                  <a:gd name="T25" fmla="*/ 418 h 1841"/>
                  <a:gd name="T26" fmla="*/ 0 w 1345"/>
                  <a:gd name="T27" fmla="*/ 416 h 1841"/>
                  <a:gd name="T28" fmla="*/ 89 w 1345"/>
                  <a:gd name="T29" fmla="*/ 2 h 1841"/>
                  <a:gd name="T30" fmla="*/ 5 w 1345"/>
                  <a:gd name="T31" fmla="*/ 417 h 1841"/>
                  <a:gd name="T32" fmla="*/ 3 w 1345"/>
                  <a:gd name="T33" fmla="*/ 414 h 1841"/>
                  <a:gd name="T34" fmla="*/ 356 w 1345"/>
                  <a:gd name="T35" fmla="*/ 470 h 1841"/>
                  <a:gd name="T36" fmla="*/ 354 w 1345"/>
                  <a:gd name="T37" fmla="*/ 471 h 1841"/>
                  <a:gd name="T38" fmla="*/ 406 w 1345"/>
                  <a:gd name="T39" fmla="*/ 138 h 1841"/>
                  <a:gd name="T40" fmla="*/ 408 w 1345"/>
                  <a:gd name="T41" fmla="*/ 140 h 1841"/>
                  <a:gd name="T42" fmla="*/ 271 w 1345"/>
                  <a:gd name="T43" fmla="*/ 120 h 1841"/>
                  <a:gd name="T44" fmla="*/ 270 w 1345"/>
                  <a:gd name="T45" fmla="*/ 118 h 1841"/>
                  <a:gd name="T46" fmla="*/ 284 w 1345"/>
                  <a:gd name="T47" fmla="*/ 36 h 1841"/>
                  <a:gd name="T48" fmla="*/ 286 w 1345"/>
                  <a:gd name="T49" fmla="*/ 39 h 1841"/>
                  <a:gd name="T50" fmla="*/ 91 w 1345"/>
                  <a:gd name="T51" fmla="*/ 4 h 1841"/>
                  <a:gd name="T52" fmla="*/ 94 w 1345"/>
                  <a:gd name="T53" fmla="*/ 3 h 1841"/>
                  <a:gd name="T54" fmla="*/ 5 w 1345"/>
                  <a:gd name="T55" fmla="*/ 417 h 18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345"/>
                  <a:gd name="T85" fmla="*/ 0 h 1841"/>
                  <a:gd name="T86" fmla="*/ 1345 w 1345"/>
                  <a:gd name="T87" fmla="*/ 1841 h 184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345" h="1841">
                    <a:moveTo>
                      <a:pt x="291" y="7"/>
                    </a:moveTo>
                    <a:cubicBezTo>
                      <a:pt x="291" y="5"/>
                      <a:pt x="292" y="3"/>
                      <a:pt x="294" y="2"/>
                    </a:cubicBezTo>
                    <a:cubicBezTo>
                      <a:pt x="296" y="1"/>
                      <a:pt x="298" y="0"/>
                      <a:pt x="300" y="1"/>
                    </a:cubicBezTo>
                    <a:lnTo>
                      <a:pt x="941" y="134"/>
                    </a:lnTo>
                    <a:cubicBezTo>
                      <a:pt x="945" y="135"/>
                      <a:pt x="947" y="139"/>
                      <a:pt x="947" y="143"/>
                    </a:cubicBezTo>
                    <a:lnTo>
                      <a:pt x="897" y="461"/>
                    </a:lnTo>
                    <a:lnTo>
                      <a:pt x="891" y="452"/>
                    </a:lnTo>
                    <a:lnTo>
                      <a:pt x="1338" y="529"/>
                    </a:lnTo>
                    <a:cubicBezTo>
                      <a:pt x="1342" y="530"/>
                      <a:pt x="1345" y="534"/>
                      <a:pt x="1344" y="538"/>
                    </a:cubicBezTo>
                    <a:lnTo>
                      <a:pt x="1172" y="1834"/>
                    </a:lnTo>
                    <a:cubicBezTo>
                      <a:pt x="1172" y="1836"/>
                      <a:pt x="1171" y="1838"/>
                      <a:pt x="1169" y="1839"/>
                    </a:cubicBezTo>
                    <a:cubicBezTo>
                      <a:pt x="1167" y="1840"/>
                      <a:pt x="1165" y="1841"/>
                      <a:pt x="1163" y="1840"/>
                    </a:cubicBezTo>
                    <a:lnTo>
                      <a:pt x="7" y="1624"/>
                    </a:lnTo>
                    <a:cubicBezTo>
                      <a:pt x="3" y="1624"/>
                      <a:pt x="0" y="1620"/>
                      <a:pt x="1" y="1615"/>
                    </a:cubicBezTo>
                    <a:lnTo>
                      <a:pt x="291" y="7"/>
                    </a:lnTo>
                    <a:close/>
                    <a:moveTo>
                      <a:pt x="16" y="1618"/>
                    </a:moveTo>
                    <a:lnTo>
                      <a:pt x="10" y="1609"/>
                    </a:lnTo>
                    <a:lnTo>
                      <a:pt x="1166" y="1825"/>
                    </a:lnTo>
                    <a:lnTo>
                      <a:pt x="1157" y="1831"/>
                    </a:lnTo>
                    <a:lnTo>
                      <a:pt x="1329" y="536"/>
                    </a:lnTo>
                    <a:lnTo>
                      <a:pt x="1335" y="545"/>
                    </a:lnTo>
                    <a:lnTo>
                      <a:pt x="888" y="468"/>
                    </a:lnTo>
                    <a:cubicBezTo>
                      <a:pt x="884" y="467"/>
                      <a:pt x="881" y="463"/>
                      <a:pt x="882" y="458"/>
                    </a:cubicBezTo>
                    <a:lnTo>
                      <a:pt x="931" y="141"/>
                    </a:lnTo>
                    <a:lnTo>
                      <a:pt x="937" y="150"/>
                    </a:lnTo>
                    <a:lnTo>
                      <a:pt x="297" y="16"/>
                    </a:lnTo>
                    <a:lnTo>
                      <a:pt x="306" y="10"/>
                    </a:lnTo>
                    <a:lnTo>
                      <a:pt x="16" y="1618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1" name="Freeform 67"/>
              <p:cNvSpPr>
                <a:spLocks/>
              </p:cNvSpPr>
              <p:nvPr/>
            </p:nvSpPr>
            <p:spPr bwMode="auto">
              <a:xfrm>
                <a:off x="1043" y="1042"/>
                <a:ext cx="567" cy="449"/>
              </a:xfrm>
              <a:custGeom>
                <a:avLst/>
                <a:gdLst>
                  <a:gd name="T0" fmla="*/ 0 w 567"/>
                  <a:gd name="T1" fmla="*/ 335 h 449"/>
                  <a:gd name="T2" fmla="*/ 24 w 567"/>
                  <a:gd name="T3" fmla="*/ 222 h 449"/>
                  <a:gd name="T4" fmla="*/ 53 w 567"/>
                  <a:gd name="T5" fmla="*/ 189 h 449"/>
                  <a:gd name="T6" fmla="*/ 122 w 567"/>
                  <a:gd name="T7" fmla="*/ 0 h 449"/>
                  <a:gd name="T8" fmla="*/ 158 w 567"/>
                  <a:gd name="T9" fmla="*/ 10 h 449"/>
                  <a:gd name="T10" fmla="*/ 160 w 567"/>
                  <a:gd name="T11" fmla="*/ 18 h 449"/>
                  <a:gd name="T12" fmla="*/ 168 w 567"/>
                  <a:gd name="T13" fmla="*/ 19 h 449"/>
                  <a:gd name="T14" fmla="*/ 212 w 567"/>
                  <a:gd name="T15" fmla="*/ 84 h 449"/>
                  <a:gd name="T16" fmla="*/ 260 w 567"/>
                  <a:gd name="T17" fmla="*/ 84 h 449"/>
                  <a:gd name="T18" fmla="*/ 296 w 567"/>
                  <a:gd name="T19" fmla="*/ 98 h 449"/>
                  <a:gd name="T20" fmla="*/ 313 w 567"/>
                  <a:gd name="T21" fmla="*/ 95 h 449"/>
                  <a:gd name="T22" fmla="*/ 422 w 567"/>
                  <a:gd name="T23" fmla="*/ 98 h 449"/>
                  <a:gd name="T24" fmla="*/ 546 w 567"/>
                  <a:gd name="T25" fmla="*/ 124 h 449"/>
                  <a:gd name="T26" fmla="*/ 552 w 567"/>
                  <a:gd name="T27" fmla="*/ 140 h 449"/>
                  <a:gd name="T28" fmla="*/ 567 w 567"/>
                  <a:gd name="T29" fmla="*/ 160 h 449"/>
                  <a:gd name="T30" fmla="*/ 525 w 567"/>
                  <a:gd name="T31" fmla="*/ 221 h 449"/>
                  <a:gd name="T32" fmla="*/ 499 w 567"/>
                  <a:gd name="T33" fmla="*/ 243 h 449"/>
                  <a:gd name="T34" fmla="*/ 495 w 567"/>
                  <a:gd name="T35" fmla="*/ 260 h 449"/>
                  <a:gd name="T36" fmla="*/ 510 w 567"/>
                  <a:gd name="T37" fmla="*/ 277 h 449"/>
                  <a:gd name="T38" fmla="*/ 492 w 567"/>
                  <a:gd name="T39" fmla="*/ 314 h 449"/>
                  <a:gd name="T40" fmla="*/ 458 w 567"/>
                  <a:gd name="T41" fmla="*/ 449 h 449"/>
                  <a:gd name="T42" fmla="*/ 267 w 567"/>
                  <a:gd name="T43" fmla="*/ 406 h 449"/>
                  <a:gd name="T44" fmla="*/ 0 w 567"/>
                  <a:gd name="T45" fmla="*/ 335 h 44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67"/>
                  <a:gd name="T70" fmla="*/ 0 h 449"/>
                  <a:gd name="T71" fmla="*/ 567 w 567"/>
                  <a:gd name="T72" fmla="*/ 449 h 44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67" h="449">
                    <a:moveTo>
                      <a:pt x="0" y="335"/>
                    </a:moveTo>
                    <a:lnTo>
                      <a:pt x="24" y="222"/>
                    </a:lnTo>
                    <a:lnTo>
                      <a:pt x="53" y="189"/>
                    </a:lnTo>
                    <a:lnTo>
                      <a:pt x="122" y="0"/>
                    </a:lnTo>
                    <a:lnTo>
                      <a:pt x="158" y="10"/>
                    </a:lnTo>
                    <a:lnTo>
                      <a:pt x="160" y="18"/>
                    </a:lnTo>
                    <a:lnTo>
                      <a:pt x="168" y="19"/>
                    </a:lnTo>
                    <a:lnTo>
                      <a:pt x="212" y="84"/>
                    </a:lnTo>
                    <a:lnTo>
                      <a:pt x="260" y="84"/>
                    </a:lnTo>
                    <a:lnTo>
                      <a:pt x="296" y="98"/>
                    </a:lnTo>
                    <a:lnTo>
                      <a:pt x="313" y="95"/>
                    </a:lnTo>
                    <a:lnTo>
                      <a:pt x="422" y="98"/>
                    </a:lnTo>
                    <a:lnTo>
                      <a:pt x="546" y="124"/>
                    </a:lnTo>
                    <a:lnTo>
                      <a:pt x="552" y="140"/>
                    </a:lnTo>
                    <a:lnTo>
                      <a:pt x="567" y="160"/>
                    </a:lnTo>
                    <a:lnTo>
                      <a:pt x="525" y="221"/>
                    </a:lnTo>
                    <a:lnTo>
                      <a:pt x="499" y="243"/>
                    </a:lnTo>
                    <a:lnTo>
                      <a:pt x="495" y="260"/>
                    </a:lnTo>
                    <a:lnTo>
                      <a:pt x="510" y="277"/>
                    </a:lnTo>
                    <a:lnTo>
                      <a:pt x="492" y="314"/>
                    </a:lnTo>
                    <a:lnTo>
                      <a:pt x="458" y="449"/>
                    </a:lnTo>
                    <a:lnTo>
                      <a:pt x="267" y="406"/>
                    </a:lnTo>
                    <a:lnTo>
                      <a:pt x="0" y="335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2" name="Freeform 68"/>
              <p:cNvSpPr>
                <a:spLocks noEditPoints="1"/>
              </p:cNvSpPr>
              <p:nvPr/>
            </p:nvSpPr>
            <p:spPr bwMode="auto">
              <a:xfrm>
                <a:off x="1040" y="1040"/>
                <a:ext cx="573" cy="453"/>
              </a:xfrm>
              <a:custGeom>
                <a:avLst/>
                <a:gdLst>
                  <a:gd name="T0" fmla="*/ 0 w 1873"/>
                  <a:gd name="T1" fmla="*/ 336 h 1761"/>
                  <a:gd name="T2" fmla="*/ 25 w 1873"/>
                  <a:gd name="T3" fmla="*/ 222 h 1761"/>
                  <a:gd name="T4" fmla="*/ 54 w 1873"/>
                  <a:gd name="T5" fmla="*/ 190 h 1761"/>
                  <a:gd name="T6" fmla="*/ 124 w 1873"/>
                  <a:gd name="T7" fmla="*/ 0 h 1761"/>
                  <a:gd name="T8" fmla="*/ 162 w 1873"/>
                  <a:gd name="T9" fmla="*/ 10 h 1761"/>
                  <a:gd name="T10" fmla="*/ 165 w 1873"/>
                  <a:gd name="T11" fmla="*/ 19 h 1761"/>
                  <a:gd name="T12" fmla="*/ 171 w 1873"/>
                  <a:gd name="T13" fmla="*/ 19 h 1761"/>
                  <a:gd name="T14" fmla="*/ 217 w 1873"/>
                  <a:gd name="T15" fmla="*/ 85 h 1761"/>
                  <a:gd name="T16" fmla="*/ 263 w 1873"/>
                  <a:gd name="T17" fmla="*/ 83 h 1761"/>
                  <a:gd name="T18" fmla="*/ 300 w 1873"/>
                  <a:gd name="T19" fmla="*/ 98 h 1761"/>
                  <a:gd name="T20" fmla="*/ 316 w 1873"/>
                  <a:gd name="T21" fmla="*/ 95 h 1761"/>
                  <a:gd name="T22" fmla="*/ 425 w 1873"/>
                  <a:gd name="T23" fmla="*/ 98 h 1761"/>
                  <a:gd name="T24" fmla="*/ 549 w 1873"/>
                  <a:gd name="T25" fmla="*/ 124 h 1761"/>
                  <a:gd name="T26" fmla="*/ 558 w 1873"/>
                  <a:gd name="T27" fmla="*/ 141 h 1761"/>
                  <a:gd name="T28" fmla="*/ 572 w 1873"/>
                  <a:gd name="T29" fmla="*/ 161 h 1761"/>
                  <a:gd name="T30" fmla="*/ 530 w 1873"/>
                  <a:gd name="T31" fmla="*/ 223 h 1761"/>
                  <a:gd name="T32" fmla="*/ 504 w 1873"/>
                  <a:gd name="T33" fmla="*/ 246 h 1761"/>
                  <a:gd name="T34" fmla="*/ 500 w 1873"/>
                  <a:gd name="T35" fmla="*/ 262 h 1761"/>
                  <a:gd name="T36" fmla="*/ 515 w 1873"/>
                  <a:gd name="T37" fmla="*/ 278 h 1761"/>
                  <a:gd name="T38" fmla="*/ 498 w 1873"/>
                  <a:gd name="T39" fmla="*/ 316 h 1761"/>
                  <a:gd name="T40" fmla="*/ 463 w 1873"/>
                  <a:gd name="T41" fmla="*/ 451 h 1761"/>
                  <a:gd name="T42" fmla="*/ 460 w 1873"/>
                  <a:gd name="T43" fmla="*/ 453 h 1761"/>
                  <a:gd name="T44" fmla="*/ 2 w 1873"/>
                  <a:gd name="T45" fmla="*/ 339 h 1761"/>
                  <a:gd name="T46" fmla="*/ 462 w 1873"/>
                  <a:gd name="T47" fmla="*/ 449 h 1761"/>
                  <a:gd name="T48" fmla="*/ 493 w 1873"/>
                  <a:gd name="T49" fmla="*/ 315 h 1761"/>
                  <a:gd name="T50" fmla="*/ 511 w 1873"/>
                  <a:gd name="T51" fmla="*/ 278 h 1761"/>
                  <a:gd name="T52" fmla="*/ 496 w 1873"/>
                  <a:gd name="T53" fmla="*/ 263 h 1761"/>
                  <a:gd name="T54" fmla="*/ 500 w 1873"/>
                  <a:gd name="T55" fmla="*/ 244 h 1761"/>
                  <a:gd name="T56" fmla="*/ 526 w 1873"/>
                  <a:gd name="T57" fmla="*/ 221 h 1761"/>
                  <a:gd name="T58" fmla="*/ 568 w 1873"/>
                  <a:gd name="T59" fmla="*/ 161 h 1761"/>
                  <a:gd name="T60" fmla="*/ 553 w 1873"/>
                  <a:gd name="T61" fmla="*/ 143 h 1761"/>
                  <a:gd name="T62" fmla="*/ 547 w 1873"/>
                  <a:gd name="T63" fmla="*/ 127 h 1761"/>
                  <a:gd name="T64" fmla="*/ 424 w 1873"/>
                  <a:gd name="T65" fmla="*/ 102 h 1761"/>
                  <a:gd name="T66" fmla="*/ 316 w 1873"/>
                  <a:gd name="T67" fmla="*/ 99 h 1761"/>
                  <a:gd name="T68" fmla="*/ 299 w 1873"/>
                  <a:gd name="T69" fmla="*/ 102 h 1761"/>
                  <a:gd name="T70" fmla="*/ 262 w 1873"/>
                  <a:gd name="T71" fmla="*/ 87 h 1761"/>
                  <a:gd name="T72" fmla="*/ 214 w 1873"/>
                  <a:gd name="T73" fmla="*/ 88 h 1761"/>
                  <a:gd name="T74" fmla="*/ 169 w 1873"/>
                  <a:gd name="T75" fmla="*/ 22 h 1761"/>
                  <a:gd name="T76" fmla="*/ 162 w 1873"/>
                  <a:gd name="T77" fmla="*/ 22 h 1761"/>
                  <a:gd name="T78" fmla="*/ 158 w 1873"/>
                  <a:gd name="T79" fmla="*/ 12 h 1761"/>
                  <a:gd name="T80" fmla="*/ 125 w 1873"/>
                  <a:gd name="T81" fmla="*/ 4 h 1761"/>
                  <a:gd name="T82" fmla="*/ 58 w 1873"/>
                  <a:gd name="T83" fmla="*/ 191 h 1761"/>
                  <a:gd name="T84" fmla="*/ 29 w 1873"/>
                  <a:gd name="T85" fmla="*/ 225 h 1761"/>
                  <a:gd name="T86" fmla="*/ 5 w 1873"/>
                  <a:gd name="T87" fmla="*/ 337 h 1761"/>
                  <a:gd name="T88" fmla="*/ 270 w 1873"/>
                  <a:gd name="T89" fmla="*/ 405 h 176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73"/>
                  <a:gd name="T136" fmla="*/ 0 h 1761"/>
                  <a:gd name="T137" fmla="*/ 1873 w 1873"/>
                  <a:gd name="T138" fmla="*/ 1761 h 176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73" h="1761">
                    <a:moveTo>
                      <a:pt x="6" y="1317"/>
                    </a:moveTo>
                    <a:cubicBezTo>
                      <a:pt x="2" y="1316"/>
                      <a:pt x="0" y="1312"/>
                      <a:pt x="1" y="1308"/>
                    </a:cubicBezTo>
                    <a:lnTo>
                      <a:pt x="82" y="867"/>
                    </a:lnTo>
                    <a:cubicBezTo>
                      <a:pt x="82" y="866"/>
                      <a:pt x="82" y="865"/>
                      <a:pt x="83" y="864"/>
                    </a:cubicBezTo>
                    <a:lnTo>
                      <a:pt x="177" y="735"/>
                    </a:lnTo>
                    <a:lnTo>
                      <a:pt x="176" y="738"/>
                    </a:lnTo>
                    <a:lnTo>
                      <a:pt x="401" y="6"/>
                    </a:lnTo>
                    <a:cubicBezTo>
                      <a:pt x="402" y="4"/>
                      <a:pt x="403" y="2"/>
                      <a:pt x="405" y="1"/>
                    </a:cubicBezTo>
                    <a:cubicBezTo>
                      <a:pt x="407" y="0"/>
                      <a:pt x="409" y="0"/>
                      <a:pt x="411" y="1"/>
                    </a:cubicBezTo>
                    <a:lnTo>
                      <a:pt x="529" y="37"/>
                    </a:lnTo>
                    <a:cubicBezTo>
                      <a:pt x="532" y="38"/>
                      <a:pt x="534" y="41"/>
                      <a:pt x="534" y="44"/>
                    </a:cubicBezTo>
                    <a:lnTo>
                      <a:pt x="538" y="75"/>
                    </a:lnTo>
                    <a:lnTo>
                      <a:pt x="532" y="68"/>
                    </a:lnTo>
                    <a:lnTo>
                      <a:pt x="560" y="73"/>
                    </a:lnTo>
                    <a:cubicBezTo>
                      <a:pt x="562" y="74"/>
                      <a:pt x="564" y="75"/>
                      <a:pt x="565" y="77"/>
                    </a:cubicBezTo>
                    <a:lnTo>
                      <a:pt x="708" y="329"/>
                    </a:lnTo>
                    <a:lnTo>
                      <a:pt x="701" y="325"/>
                    </a:lnTo>
                    <a:lnTo>
                      <a:pt x="859" y="323"/>
                    </a:lnTo>
                    <a:cubicBezTo>
                      <a:pt x="860" y="323"/>
                      <a:pt x="861" y="323"/>
                      <a:pt x="862" y="323"/>
                    </a:cubicBezTo>
                    <a:lnTo>
                      <a:pt x="979" y="382"/>
                    </a:lnTo>
                    <a:lnTo>
                      <a:pt x="974" y="381"/>
                    </a:lnTo>
                    <a:lnTo>
                      <a:pt x="1032" y="369"/>
                    </a:lnTo>
                    <a:cubicBezTo>
                      <a:pt x="1032" y="369"/>
                      <a:pt x="1033" y="369"/>
                      <a:pt x="1034" y="369"/>
                    </a:cubicBezTo>
                    <a:lnTo>
                      <a:pt x="1390" y="381"/>
                    </a:lnTo>
                    <a:cubicBezTo>
                      <a:pt x="1390" y="381"/>
                      <a:pt x="1391" y="381"/>
                      <a:pt x="1391" y="381"/>
                    </a:cubicBezTo>
                    <a:lnTo>
                      <a:pt x="1796" y="483"/>
                    </a:lnTo>
                    <a:cubicBezTo>
                      <a:pt x="1799" y="483"/>
                      <a:pt x="1801" y="485"/>
                      <a:pt x="1802" y="488"/>
                    </a:cubicBezTo>
                    <a:lnTo>
                      <a:pt x="1823" y="548"/>
                    </a:lnTo>
                    <a:lnTo>
                      <a:pt x="1822" y="547"/>
                    </a:lnTo>
                    <a:lnTo>
                      <a:pt x="1871" y="624"/>
                    </a:lnTo>
                    <a:cubicBezTo>
                      <a:pt x="1873" y="627"/>
                      <a:pt x="1873" y="630"/>
                      <a:pt x="1871" y="633"/>
                    </a:cubicBezTo>
                    <a:lnTo>
                      <a:pt x="1733" y="868"/>
                    </a:lnTo>
                    <a:cubicBezTo>
                      <a:pt x="1733" y="868"/>
                      <a:pt x="1732" y="869"/>
                      <a:pt x="1732" y="869"/>
                    </a:cubicBezTo>
                    <a:lnTo>
                      <a:pt x="1646" y="956"/>
                    </a:lnTo>
                    <a:lnTo>
                      <a:pt x="1649" y="952"/>
                    </a:lnTo>
                    <a:lnTo>
                      <a:pt x="1636" y="1018"/>
                    </a:lnTo>
                    <a:lnTo>
                      <a:pt x="1634" y="1011"/>
                    </a:lnTo>
                    <a:lnTo>
                      <a:pt x="1683" y="1079"/>
                    </a:lnTo>
                    <a:cubicBezTo>
                      <a:pt x="1685" y="1081"/>
                      <a:pt x="1685" y="1084"/>
                      <a:pt x="1684" y="1087"/>
                    </a:cubicBezTo>
                    <a:lnTo>
                      <a:pt x="1627" y="1230"/>
                    </a:lnTo>
                    <a:lnTo>
                      <a:pt x="1627" y="1229"/>
                    </a:lnTo>
                    <a:lnTo>
                      <a:pt x="1514" y="1754"/>
                    </a:lnTo>
                    <a:cubicBezTo>
                      <a:pt x="1514" y="1756"/>
                      <a:pt x="1513" y="1758"/>
                      <a:pt x="1511" y="1759"/>
                    </a:cubicBezTo>
                    <a:cubicBezTo>
                      <a:pt x="1509" y="1760"/>
                      <a:pt x="1506" y="1761"/>
                      <a:pt x="1504" y="1760"/>
                    </a:cubicBezTo>
                    <a:lnTo>
                      <a:pt x="880" y="1591"/>
                    </a:lnTo>
                    <a:lnTo>
                      <a:pt x="6" y="1317"/>
                    </a:lnTo>
                    <a:close/>
                    <a:moveTo>
                      <a:pt x="884" y="1575"/>
                    </a:moveTo>
                    <a:lnTo>
                      <a:pt x="1509" y="1745"/>
                    </a:lnTo>
                    <a:lnTo>
                      <a:pt x="1499" y="1751"/>
                    </a:lnTo>
                    <a:lnTo>
                      <a:pt x="1612" y="1225"/>
                    </a:lnTo>
                    <a:cubicBezTo>
                      <a:pt x="1612" y="1225"/>
                      <a:pt x="1612" y="1224"/>
                      <a:pt x="1612" y="1224"/>
                    </a:cubicBezTo>
                    <a:lnTo>
                      <a:pt x="1670" y="1081"/>
                    </a:lnTo>
                    <a:lnTo>
                      <a:pt x="1670" y="1089"/>
                    </a:lnTo>
                    <a:lnTo>
                      <a:pt x="1621" y="1021"/>
                    </a:lnTo>
                    <a:cubicBezTo>
                      <a:pt x="1620" y="1019"/>
                      <a:pt x="1620" y="1017"/>
                      <a:pt x="1620" y="1015"/>
                    </a:cubicBezTo>
                    <a:lnTo>
                      <a:pt x="1633" y="949"/>
                    </a:lnTo>
                    <a:cubicBezTo>
                      <a:pt x="1633" y="948"/>
                      <a:pt x="1634" y="946"/>
                      <a:pt x="1635" y="945"/>
                    </a:cubicBezTo>
                    <a:lnTo>
                      <a:pt x="1720" y="858"/>
                    </a:lnTo>
                    <a:lnTo>
                      <a:pt x="1719" y="859"/>
                    </a:lnTo>
                    <a:lnTo>
                      <a:pt x="1858" y="624"/>
                    </a:lnTo>
                    <a:lnTo>
                      <a:pt x="1858" y="633"/>
                    </a:lnTo>
                    <a:lnTo>
                      <a:pt x="1809" y="555"/>
                    </a:lnTo>
                    <a:cubicBezTo>
                      <a:pt x="1808" y="555"/>
                      <a:pt x="1808" y="554"/>
                      <a:pt x="1808" y="554"/>
                    </a:cubicBezTo>
                    <a:lnTo>
                      <a:pt x="1787" y="493"/>
                    </a:lnTo>
                    <a:lnTo>
                      <a:pt x="1792" y="498"/>
                    </a:lnTo>
                    <a:lnTo>
                      <a:pt x="1387" y="397"/>
                    </a:lnTo>
                    <a:lnTo>
                      <a:pt x="1389" y="397"/>
                    </a:lnTo>
                    <a:lnTo>
                      <a:pt x="1033" y="385"/>
                    </a:lnTo>
                    <a:lnTo>
                      <a:pt x="1035" y="384"/>
                    </a:lnTo>
                    <a:lnTo>
                      <a:pt x="978" y="397"/>
                    </a:lnTo>
                    <a:cubicBezTo>
                      <a:pt x="976" y="397"/>
                      <a:pt x="974" y="397"/>
                      <a:pt x="972" y="396"/>
                    </a:cubicBezTo>
                    <a:lnTo>
                      <a:pt x="855" y="338"/>
                    </a:lnTo>
                    <a:lnTo>
                      <a:pt x="859" y="339"/>
                    </a:lnTo>
                    <a:lnTo>
                      <a:pt x="701" y="341"/>
                    </a:lnTo>
                    <a:cubicBezTo>
                      <a:pt x="698" y="341"/>
                      <a:pt x="695" y="340"/>
                      <a:pt x="694" y="337"/>
                    </a:cubicBezTo>
                    <a:lnTo>
                      <a:pt x="551" y="85"/>
                    </a:lnTo>
                    <a:lnTo>
                      <a:pt x="557" y="89"/>
                    </a:lnTo>
                    <a:lnTo>
                      <a:pt x="529" y="84"/>
                    </a:lnTo>
                    <a:cubicBezTo>
                      <a:pt x="526" y="84"/>
                      <a:pt x="523" y="81"/>
                      <a:pt x="523" y="77"/>
                    </a:cubicBezTo>
                    <a:lnTo>
                      <a:pt x="518" y="46"/>
                    </a:lnTo>
                    <a:lnTo>
                      <a:pt x="524" y="52"/>
                    </a:lnTo>
                    <a:lnTo>
                      <a:pt x="407" y="16"/>
                    </a:lnTo>
                    <a:lnTo>
                      <a:pt x="417" y="11"/>
                    </a:lnTo>
                    <a:lnTo>
                      <a:pt x="191" y="742"/>
                    </a:lnTo>
                    <a:cubicBezTo>
                      <a:pt x="191" y="743"/>
                      <a:pt x="190" y="744"/>
                      <a:pt x="190" y="745"/>
                    </a:cubicBezTo>
                    <a:lnTo>
                      <a:pt x="96" y="873"/>
                    </a:lnTo>
                    <a:lnTo>
                      <a:pt x="97" y="870"/>
                    </a:lnTo>
                    <a:lnTo>
                      <a:pt x="16" y="1311"/>
                    </a:lnTo>
                    <a:lnTo>
                      <a:pt x="11" y="1302"/>
                    </a:lnTo>
                    <a:lnTo>
                      <a:pt x="884" y="1575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3" name="Freeform 69"/>
              <p:cNvSpPr>
                <a:spLocks/>
              </p:cNvSpPr>
              <p:nvPr/>
            </p:nvSpPr>
            <p:spPr bwMode="auto">
              <a:xfrm>
                <a:off x="989" y="1380"/>
                <a:ext cx="563" cy="902"/>
              </a:xfrm>
              <a:custGeom>
                <a:avLst/>
                <a:gdLst>
                  <a:gd name="T0" fmla="*/ 19 w 563"/>
                  <a:gd name="T1" fmla="*/ 183 h 902"/>
                  <a:gd name="T2" fmla="*/ 3 w 563"/>
                  <a:gd name="T3" fmla="*/ 253 h 902"/>
                  <a:gd name="T4" fmla="*/ 57 w 563"/>
                  <a:gd name="T5" fmla="*/ 366 h 902"/>
                  <a:gd name="T6" fmla="*/ 67 w 563"/>
                  <a:gd name="T7" fmla="*/ 359 h 902"/>
                  <a:gd name="T8" fmla="*/ 84 w 563"/>
                  <a:gd name="T9" fmla="*/ 406 h 902"/>
                  <a:gd name="T10" fmla="*/ 57 w 563"/>
                  <a:gd name="T11" fmla="*/ 373 h 902"/>
                  <a:gd name="T12" fmla="*/ 51 w 563"/>
                  <a:gd name="T13" fmla="*/ 426 h 902"/>
                  <a:gd name="T14" fmla="*/ 81 w 563"/>
                  <a:gd name="T15" fmla="*/ 457 h 902"/>
                  <a:gd name="T16" fmla="*/ 60 w 563"/>
                  <a:gd name="T17" fmla="*/ 502 h 902"/>
                  <a:gd name="T18" fmla="*/ 120 w 563"/>
                  <a:gd name="T19" fmla="*/ 621 h 902"/>
                  <a:gd name="T20" fmla="*/ 107 w 563"/>
                  <a:gd name="T21" fmla="*/ 666 h 902"/>
                  <a:gd name="T22" fmla="*/ 184 w 563"/>
                  <a:gd name="T23" fmla="*/ 700 h 902"/>
                  <a:gd name="T24" fmla="*/ 213 w 563"/>
                  <a:gd name="T25" fmla="*/ 736 h 902"/>
                  <a:gd name="T26" fmla="*/ 246 w 563"/>
                  <a:gd name="T27" fmla="*/ 747 h 902"/>
                  <a:gd name="T28" fmla="*/ 246 w 563"/>
                  <a:gd name="T29" fmla="*/ 769 h 902"/>
                  <a:gd name="T30" fmla="*/ 268 w 563"/>
                  <a:gd name="T31" fmla="*/ 774 h 902"/>
                  <a:gd name="T32" fmla="*/ 313 w 563"/>
                  <a:gd name="T33" fmla="*/ 842 h 902"/>
                  <a:gd name="T34" fmla="*/ 313 w 563"/>
                  <a:gd name="T35" fmla="*/ 891 h 902"/>
                  <a:gd name="T36" fmla="*/ 513 w 563"/>
                  <a:gd name="T37" fmla="*/ 902 h 902"/>
                  <a:gd name="T38" fmla="*/ 501 w 563"/>
                  <a:gd name="T39" fmla="*/ 883 h 902"/>
                  <a:gd name="T40" fmla="*/ 507 w 563"/>
                  <a:gd name="T41" fmla="*/ 853 h 902"/>
                  <a:gd name="T42" fmla="*/ 539 w 563"/>
                  <a:gd name="T43" fmla="*/ 804 h 902"/>
                  <a:gd name="T44" fmla="*/ 563 w 563"/>
                  <a:gd name="T45" fmla="*/ 790 h 902"/>
                  <a:gd name="T46" fmla="*/ 549 w 563"/>
                  <a:gd name="T47" fmla="*/ 772 h 902"/>
                  <a:gd name="T48" fmla="*/ 541 w 563"/>
                  <a:gd name="T49" fmla="*/ 725 h 902"/>
                  <a:gd name="T50" fmla="*/ 253 w 563"/>
                  <a:gd name="T51" fmla="*/ 311 h 902"/>
                  <a:gd name="T52" fmla="*/ 320 w 563"/>
                  <a:gd name="T53" fmla="*/ 71 h 902"/>
                  <a:gd name="T54" fmla="*/ 53 w 563"/>
                  <a:gd name="T55" fmla="*/ 0 h 902"/>
                  <a:gd name="T56" fmla="*/ 45 w 563"/>
                  <a:gd name="T57" fmla="*/ 14 h 902"/>
                  <a:gd name="T58" fmla="*/ 0 w 563"/>
                  <a:gd name="T59" fmla="*/ 120 h 902"/>
                  <a:gd name="T60" fmla="*/ 19 w 563"/>
                  <a:gd name="T61" fmla="*/ 183 h 90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63"/>
                  <a:gd name="T94" fmla="*/ 0 h 902"/>
                  <a:gd name="T95" fmla="*/ 563 w 563"/>
                  <a:gd name="T96" fmla="*/ 902 h 90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63" h="902">
                    <a:moveTo>
                      <a:pt x="19" y="183"/>
                    </a:moveTo>
                    <a:lnTo>
                      <a:pt x="3" y="253"/>
                    </a:lnTo>
                    <a:lnTo>
                      <a:pt x="57" y="366"/>
                    </a:lnTo>
                    <a:lnTo>
                      <a:pt x="67" y="359"/>
                    </a:lnTo>
                    <a:lnTo>
                      <a:pt x="84" y="406"/>
                    </a:lnTo>
                    <a:lnTo>
                      <a:pt x="57" y="373"/>
                    </a:lnTo>
                    <a:lnTo>
                      <a:pt x="51" y="426"/>
                    </a:lnTo>
                    <a:lnTo>
                      <a:pt x="81" y="457"/>
                    </a:lnTo>
                    <a:lnTo>
                      <a:pt x="60" y="502"/>
                    </a:lnTo>
                    <a:lnTo>
                      <a:pt x="120" y="621"/>
                    </a:lnTo>
                    <a:lnTo>
                      <a:pt x="107" y="666"/>
                    </a:lnTo>
                    <a:lnTo>
                      <a:pt x="184" y="700"/>
                    </a:lnTo>
                    <a:lnTo>
                      <a:pt x="213" y="736"/>
                    </a:lnTo>
                    <a:lnTo>
                      <a:pt x="246" y="747"/>
                    </a:lnTo>
                    <a:lnTo>
                      <a:pt x="246" y="769"/>
                    </a:lnTo>
                    <a:lnTo>
                      <a:pt x="268" y="774"/>
                    </a:lnTo>
                    <a:lnTo>
                      <a:pt x="313" y="842"/>
                    </a:lnTo>
                    <a:lnTo>
                      <a:pt x="313" y="891"/>
                    </a:lnTo>
                    <a:lnTo>
                      <a:pt x="513" y="902"/>
                    </a:lnTo>
                    <a:lnTo>
                      <a:pt x="501" y="883"/>
                    </a:lnTo>
                    <a:lnTo>
                      <a:pt x="507" y="853"/>
                    </a:lnTo>
                    <a:lnTo>
                      <a:pt x="539" y="804"/>
                    </a:lnTo>
                    <a:lnTo>
                      <a:pt x="563" y="790"/>
                    </a:lnTo>
                    <a:lnTo>
                      <a:pt x="549" y="772"/>
                    </a:lnTo>
                    <a:lnTo>
                      <a:pt x="541" y="725"/>
                    </a:lnTo>
                    <a:lnTo>
                      <a:pt x="253" y="311"/>
                    </a:lnTo>
                    <a:lnTo>
                      <a:pt x="320" y="71"/>
                    </a:lnTo>
                    <a:lnTo>
                      <a:pt x="53" y="0"/>
                    </a:lnTo>
                    <a:lnTo>
                      <a:pt x="45" y="14"/>
                    </a:lnTo>
                    <a:lnTo>
                      <a:pt x="0" y="120"/>
                    </a:lnTo>
                    <a:lnTo>
                      <a:pt x="19" y="18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4" name="Freeform 70"/>
              <p:cNvSpPr>
                <a:spLocks noEditPoints="1"/>
              </p:cNvSpPr>
              <p:nvPr/>
            </p:nvSpPr>
            <p:spPr bwMode="auto">
              <a:xfrm>
                <a:off x="986" y="1378"/>
                <a:ext cx="569" cy="906"/>
              </a:xfrm>
              <a:custGeom>
                <a:avLst/>
                <a:gdLst>
                  <a:gd name="T0" fmla="*/ 24 w 1858"/>
                  <a:gd name="T1" fmla="*/ 186 h 3521"/>
                  <a:gd name="T2" fmla="*/ 7 w 1858"/>
                  <a:gd name="T3" fmla="*/ 254 h 3521"/>
                  <a:gd name="T4" fmla="*/ 58 w 1858"/>
                  <a:gd name="T5" fmla="*/ 367 h 3521"/>
                  <a:gd name="T6" fmla="*/ 70 w 1858"/>
                  <a:gd name="T7" fmla="*/ 359 h 3521"/>
                  <a:gd name="T8" fmla="*/ 89 w 1858"/>
                  <a:gd name="T9" fmla="*/ 408 h 3521"/>
                  <a:gd name="T10" fmla="*/ 85 w 1858"/>
                  <a:gd name="T11" fmla="*/ 409 h 3521"/>
                  <a:gd name="T12" fmla="*/ 62 w 1858"/>
                  <a:gd name="T13" fmla="*/ 375 h 3521"/>
                  <a:gd name="T14" fmla="*/ 55 w 1858"/>
                  <a:gd name="T15" fmla="*/ 426 h 3521"/>
                  <a:gd name="T16" fmla="*/ 86 w 1858"/>
                  <a:gd name="T17" fmla="*/ 460 h 3521"/>
                  <a:gd name="T18" fmla="*/ 66 w 1858"/>
                  <a:gd name="T19" fmla="*/ 503 h 3521"/>
                  <a:gd name="T20" fmla="*/ 125 w 1858"/>
                  <a:gd name="T21" fmla="*/ 624 h 3521"/>
                  <a:gd name="T22" fmla="*/ 111 w 1858"/>
                  <a:gd name="T23" fmla="*/ 666 h 3521"/>
                  <a:gd name="T24" fmla="*/ 189 w 1858"/>
                  <a:gd name="T25" fmla="*/ 701 h 3521"/>
                  <a:gd name="T26" fmla="*/ 217 w 1858"/>
                  <a:gd name="T27" fmla="*/ 736 h 3521"/>
                  <a:gd name="T28" fmla="*/ 251 w 1858"/>
                  <a:gd name="T29" fmla="*/ 750 h 3521"/>
                  <a:gd name="T30" fmla="*/ 250 w 1858"/>
                  <a:gd name="T31" fmla="*/ 769 h 3521"/>
                  <a:gd name="T32" fmla="*/ 273 w 1858"/>
                  <a:gd name="T33" fmla="*/ 775 h 3521"/>
                  <a:gd name="T34" fmla="*/ 318 w 1858"/>
                  <a:gd name="T35" fmla="*/ 845 h 3521"/>
                  <a:gd name="T36" fmla="*/ 316 w 1858"/>
                  <a:gd name="T37" fmla="*/ 891 h 3521"/>
                  <a:gd name="T38" fmla="*/ 514 w 1858"/>
                  <a:gd name="T39" fmla="*/ 905 h 3521"/>
                  <a:gd name="T40" fmla="*/ 502 w 1858"/>
                  <a:gd name="T41" fmla="*/ 885 h 3521"/>
                  <a:gd name="T42" fmla="*/ 508 w 1858"/>
                  <a:gd name="T43" fmla="*/ 854 h 3521"/>
                  <a:gd name="T44" fmla="*/ 541 w 1858"/>
                  <a:gd name="T45" fmla="*/ 805 h 3521"/>
                  <a:gd name="T46" fmla="*/ 564 w 1858"/>
                  <a:gd name="T47" fmla="*/ 793 h 3521"/>
                  <a:gd name="T48" fmla="*/ 550 w 1858"/>
                  <a:gd name="T49" fmla="*/ 775 h 3521"/>
                  <a:gd name="T50" fmla="*/ 542 w 1858"/>
                  <a:gd name="T51" fmla="*/ 728 h 3521"/>
                  <a:gd name="T52" fmla="*/ 253 w 1858"/>
                  <a:gd name="T53" fmla="*/ 312 h 3521"/>
                  <a:gd name="T54" fmla="*/ 322 w 1858"/>
                  <a:gd name="T55" fmla="*/ 75 h 3521"/>
                  <a:gd name="T56" fmla="*/ 58 w 1858"/>
                  <a:gd name="T57" fmla="*/ 3 h 3521"/>
                  <a:gd name="T58" fmla="*/ 5 w 1858"/>
                  <a:gd name="T59" fmla="*/ 123 h 3521"/>
                  <a:gd name="T60" fmla="*/ 24 w 1858"/>
                  <a:gd name="T61" fmla="*/ 185 h 3521"/>
                  <a:gd name="T62" fmla="*/ 0 w 1858"/>
                  <a:gd name="T63" fmla="*/ 121 h 3521"/>
                  <a:gd name="T64" fmla="*/ 54 w 1858"/>
                  <a:gd name="T65" fmla="*/ 1 h 3521"/>
                  <a:gd name="T66" fmla="*/ 324 w 1858"/>
                  <a:gd name="T67" fmla="*/ 71 h 3521"/>
                  <a:gd name="T68" fmla="*/ 258 w 1858"/>
                  <a:gd name="T69" fmla="*/ 313 h 3521"/>
                  <a:gd name="T70" fmla="*/ 546 w 1858"/>
                  <a:gd name="T71" fmla="*/ 726 h 3521"/>
                  <a:gd name="T72" fmla="*/ 555 w 1858"/>
                  <a:gd name="T73" fmla="*/ 774 h 3521"/>
                  <a:gd name="T74" fmla="*/ 568 w 1858"/>
                  <a:gd name="T75" fmla="*/ 791 h 3521"/>
                  <a:gd name="T76" fmla="*/ 544 w 1858"/>
                  <a:gd name="T77" fmla="*/ 808 h 3521"/>
                  <a:gd name="T78" fmla="*/ 512 w 1858"/>
                  <a:gd name="T79" fmla="*/ 856 h 3521"/>
                  <a:gd name="T80" fmla="*/ 507 w 1858"/>
                  <a:gd name="T81" fmla="*/ 885 h 3521"/>
                  <a:gd name="T82" fmla="*/ 519 w 1858"/>
                  <a:gd name="T83" fmla="*/ 903 h 3521"/>
                  <a:gd name="T84" fmla="*/ 516 w 1858"/>
                  <a:gd name="T85" fmla="*/ 906 h 3521"/>
                  <a:gd name="T86" fmla="*/ 314 w 1858"/>
                  <a:gd name="T87" fmla="*/ 893 h 3521"/>
                  <a:gd name="T88" fmla="*/ 314 w 1858"/>
                  <a:gd name="T89" fmla="*/ 846 h 3521"/>
                  <a:gd name="T90" fmla="*/ 270 w 1858"/>
                  <a:gd name="T91" fmla="*/ 778 h 3521"/>
                  <a:gd name="T92" fmla="*/ 247 w 1858"/>
                  <a:gd name="T93" fmla="*/ 771 h 3521"/>
                  <a:gd name="T94" fmla="*/ 248 w 1858"/>
                  <a:gd name="T95" fmla="*/ 751 h 3521"/>
                  <a:gd name="T96" fmla="*/ 213 w 1858"/>
                  <a:gd name="T97" fmla="*/ 739 h 3521"/>
                  <a:gd name="T98" fmla="*/ 186 w 1858"/>
                  <a:gd name="T99" fmla="*/ 704 h 3521"/>
                  <a:gd name="T100" fmla="*/ 107 w 1858"/>
                  <a:gd name="T101" fmla="*/ 667 h 3521"/>
                  <a:gd name="T102" fmla="*/ 120 w 1858"/>
                  <a:gd name="T103" fmla="*/ 624 h 3521"/>
                  <a:gd name="T104" fmla="*/ 61 w 1858"/>
                  <a:gd name="T105" fmla="*/ 503 h 3521"/>
                  <a:gd name="T106" fmla="*/ 82 w 1858"/>
                  <a:gd name="T107" fmla="*/ 461 h 3521"/>
                  <a:gd name="T108" fmla="*/ 51 w 1858"/>
                  <a:gd name="T109" fmla="*/ 427 h 3521"/>
                  <a:gd name="T110" fmla="*/ 58 w 1858"/>
                  <a:gd name="T111" fmla="*/ 373 h 3521"/>
                  <a:gd name="T112" fmla="*/ 89 w 1858"/>
                  <a:gd name="T113" fmla="*/ 407 h 3521"/>
                  <a:gd name="T114" fmla="*/ 67 w 1858"/>
                  <a:gd name="T115" fmla="*/ 362 h 3521"/>
                  <a:gd name="T116" fmla="*/ 61 w 1858"/>
                  <a:gd name="T117" fmla="*/ 370 h 3521"/>
                  <a:gd name="T118" fmla="*/ 57 w 1858"/>
                  <a:gd name="T119" fmla="*/ 369 h 3521"/>
                  <a:gd name="T120" fmla="*/ 3 w 1858"/>
                  <a:gd name="T121" fmla="*/ 255 h 3521"/>
                  <a:gd name="T122" fmla="*/ 19 w 1858"/>
                  <a:gd name="T123" fmla="*/ 186 h 352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858"/>
                  <a:gd name="T187" fmla="*/ 0 h 3521"/>
                  <a:gd name="T188" fmla="*/ 1858 w 1858"/>
                  <a:gd name="T189" fmla="*/ 3521 h 352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858" h="3521">
                    <a:moveTo>
                      <a:pt x="78" y="718"/>
                    </a:moveTo>
                    <a:cubicBezTo>
                      <a:pt x="78" y="719"/>
                      <a:pt x="78" y="720"/>
                      <a:pt x="78" y="721"/>
                    </a:cubicBezTo>
                    <a:lnTo>
                      <a:pt x="25" y="993"/>
                    </a:lnTo>
                    <a:lnTo>
                      <a:pt x="24" y="989"/>
                    </a:lnTo>
                    <a:lnTo>
                      <a:pt x="201" y="1428"/>
                    </a:lnTo>
                    <a:lnTo>
                      <a:pt x="188" y="1425"/>
                    </a:lnTo>
                    <a:lnTo>
                      <a:pt x="222" y="1396"/>
                    </a:lnTo>
                    <a:cubicBezTo>
                      <a:pt x="224" y="1394"/>
                      <a:pt x="227" y="1394"/>
                      <a:pt x="230" y="1395"/>
                    </a:cubicBezTo>
                    <a:cubicBezTo>
                      <a:pt x="232" y="1395"/>
                      <a:pt x="234" y="1397"/>
                      <a:pt x="235" y="1400"/>
                    </a:cubicBezTo>
                    <a:lnTo>
                      <a:pt x="291" y="1585"/>
                    </a:lnTo>
                    <a:cubicBezTo>
                      <a:pt x="292" y="1588"/>
                      <a:pt x="290" y="1592"/>
                      <a:pt x="286" y="1594"/>
                    </a:cubicBezTo>
                    <a:cubicBezTo>
                      <a:pt x="283" y="1596"/>
                      <a:pt x="279" y="1595"/>
                      <a:pt x="276" y="1591"/>
                    </a:cubicBezTo>
                    <a:lnTo>
                      <a:pt x="187" y="1463"/>
                    </a:lnTo>
                    <a:lnTo>
                      <a:pt x="202" y="1459"/>
                    </a:lnTo>
                    <a:lnTo>
                      <a:pt x="182" y="1663"/>
                    </a:lnTo>
                    <a:lnTo>
                      <a:pt x="181" y="1657"/>
                    </a:lnTo>
                    <a:lnTo>
                      <a:pt x="281" y="1781"/>
                    </a:lnTo>
                    <a:cubicBezTo>
                      <a:pt x="282" y="1783"/>
                      <a:pt x="283" y="1786"/>
                      <a:pt x="282" y="1789"/>
                    </a:cubicBezTo>
                    <a:lnTo>
                      <a:pt x="214" y="1961"/>
                    </a:lnTo>
                    <a:lnTo>
                      <a:pt x="214" y="1955"/>
                    </a:lnTo>
                    <a:lnTo>
                      <a:pt x="407" y="2419"/>
                    </a:lnTo>
                    <a:cubicBezTo>
                      <a:pt x="408" y="2421"/>
                      <a:pt x="408" y="2422"/>
                      <a:pt x="408" y="2424"/>
                    </a:cubicBezTo>
                    <a:lnTo>
                      <a:pt x="365" y="2596"/>
                    </a:lnTo>
                    <a:lnTo>
                      <a:pt x="361" y="2587"/>
                    </a:lnTo>
                    <a:lnTo>
                      <a:pt x="614" y="2721"/>
                    </a:lnTo>
                    <a:cubicBezTo>
                      <a:pt x="615" y="2722"/>
                      <a:pt x="616" y="2723"/>
                      <a:pt x="617" y="2724"/>
                    </a:cubicBezTo>
                    <a:lnTo>
                      <a:pt x="711" y="2862"/>
                    </a:lnTo>
                    <a:lnTo>
                      <a:pt x="707" y="2859"/>
                    </a:lnTo>
                    <a:lnTo>
                      <a:pt x="816" y="2905"/>
                    </a:lnTo>
                    <a:cubicBezTo>
                      <a:pt x="819" y="2907"/>
                      <a:pt x="821" y="2909"/>
                      <a:pt x="821" y="2913"/>
                    </a:cubicBezTo>
                    <a:lnTo>
                      <a:pt x="821" y="2995"/>
                    </a:lnTo>
                    <a:lnTo>
                      <a:pt x="815" y="2988"/>
                    </a:lnTo>
                    <a:lnTo>
                      <a:pt x="885" y="3007"/>
                    </a:lnTo>
                    <a:cubicBezTo>
                      <a:pt x="887" y="3008"/>
                      <a:pt x="889" y="3009"/>
                      <a:pt x="890" y="3011"/>
                    </a:cubicBezTo>
                    <a:lnTo>
                      <a:pt x="1039" y="3278"/>
                    </a:lnTo>
                    <a:cubicBezTo>
                      <a:pt x="1039" y="3279"/>
                      <a:pt x="1040" y="3280"/>
                      <a:pt x="1040" y="3282"/>
                    </a:cubicBezTo>
                    <a:lnTo>
                      <a:pt x="1040" y="3471"/>
                    </a:lnTo>
                    <a:lnTo>
                      <a:pt x="1032" y="3463"/>
                    </a:lnTo>
                    <a:lnTo>
                      <a:pt x="1687" y="3504"/>
                    </a:lnTo>
                    <a:lnTo>
                      <a:pt x="1680" y="3516"/>
                    </a:lnTo>
                    <a:lnTo>
                      <a:pt x="1639" y="3444"/>
                    </a:lnTo>
                    <a:cubicBezTo>
                      <a:pt x="1639" y="3442"/>
                      <a:pt x="1638" y="3440"/>
                      <a:pt x="1638" y="3438"/>
                    </a:cubicBezTo>
                    <a:lnTo>
                      <a:pt x="1658" y="3322"/>
                    </a:lnTo>
                    <a:cubicBezTo>
                      <a:pt x="1658" y="3321"/>
                      <a:pt x="1658" y="3320"/>
                      <a:pt x="1659" y="3319"/>
                    </a:cubicBezTo>
                    <a:lnTo>
                      <a:pt x="1765" y="3130"/>
                    </a:lnTo>
                    <a:cubicBezTo>
                      <a:pt x="1765" y="3129"/>
                      <a:pt x="1766" y="3128"/>
                      <a:pt x="1767" y="3127"/>
                    </a:cubicBezTo>
                    <a:lnTo>
                      <a:pt x="1844" y="3071"/>
                    </a:lnTo>
                    <a:lnTo>
                      <a:pt x="1842" y="3082"/>
                    </a:lnTo>
                    <a:lnTo>
                      <a:pt x="1797" y="3014"/>
                    </a:lnTo>
                    <a:cubicBezTo>
                      <a:pt x="1796" y="3013"/>
                      <a:pt x="1796" y="3012"/>
                      <a:pt x="1796" y="3011"/>
                    </a:cubicBezTo>
                    <a:lnTo>
                      <a:pt x="1768" y="2826"/>
                    </a:lnTo>
                    <a:lnTo>
                      <a:pt x="1769" y="2829"/>
                    </a:lnTo>
                    <a:lnTo>
                      <a:pt x="827" y="1219"/>
                    </a:lnTo>
                    <a:cubicBezTo>
                      <a:pt x="826" y="1218"/>
                      <a:pt x="826" y="1215"/>
                      <a:pt x="826" y="1213"/>
                    </a:cubicBezTo>
                    <a:lnTo>
                      <a:pt x="1047" y="281"/>
                    </a:lnTo>
                    <a:lnTo>
                      <a:pt x="1053" y="291"/>
                    </a:lnTo>
                    <a:lnTo>
                      <a:pt x="180" y="16"/>
                    </a:lnTo>
                    <a:lnTo>
                      <a:pt x="190" y="12"/>
                    </a:lnTo>
                    <a:lnTo>
                      <a:pt x="165" y="68"/>
                    </a:lnTo>
                    <a:lnTo>
                      <a:pt x="16" y="477"/>
                    </a:lnTo>
                    <a:lnTo>
                      <a:pt x="16" y="473"/>
                    </a:lnTo>
                    <a:lnTo>
                      <a:pt x="78" y="718"/>
                    </a:lnTo>
                    <a:close/>
                    <a:moveTo>
                      <a:pt x="1" y="477"/>
                    </a:moveTo>
                    <a:cubicBezTo>
                      <a:pt x="0" y="475"/>
                      <a:pt x="0" y="473"/>
                      <a:pt x="1" y="472"/>
                    </a:cubicBezTo>
                    <a:lnTo>
                      <a:pt x="150" y="61"/>
                    </a:lnTo>
                    <a:lnTo>
                      <a:pt x="176" y="5"/>
                    </a:lnTo>
                    <a:cubicBezTo>
                      <a:pt x="177" y="1"/>
                      <a:pt x="181" y="0"/>
                      <a:pt x="185" y="1"/>
                    </a:cubicBezTo>
                    <a:lnTo>
                      <a:pt x="1057" y="275"/>
                    </a:lnTo>
                    <a:cubicBezTo>
                      <a:pt x="1061" y="276"/>
                      <a:pt x="1064" y="281"/>
                      <a:pt x="1063" y="285"/>
                    </a:cubicBezTo>
                    <a:lnTo>
                      <a:pt x="842" y="1217"/>
                    </a:lnTo>
                    <a:lnTo>
                      <a:pt x="841" y="1211"/>
                    </a:lnTo>
                    <a:lnTo>
                      <a:pt x="1783" y="2821"/>
                    </a:lnTo>
                    <a:cubicBezTo>
                      <a:pt x="1784" y="2822"/>
                      <a:pt x="1784" y="2823"/>
                      <a:pt x="1784" y="2824"/>
                    </a:cubicBezTo>
                    <a:lnTo>
                      <a:pt x="1812" y="3009"/>
                    </a:lnTo>
                    <a:lnTo>
                      <a:pt x="1810" y="3005"/>
                    </a:lnTo>
                    <a:lnTo>
                      <a:pt x="1855" y="3073"/>
                    </a:lnTo>
                    <a:cubicBezTo>
                      <a:pt x="1858" y="3077"/>
                      <a:pt x="1857" y="3082"/>
                      <a:pt x="1853" y="3084"/>
                    </a:cubicBezTo>
                    <a:lnTo>
                      <a:pt x="1777" y="3140"/>
                    </a:lnTo>
                    <a:lnTo>
                      <a:pt x="1779" y="3138"/>
                    </a:lnTo>
                    <a:lnTo>
                      <a:pt x="1673" y="3327"/>
                    </a:lnTo>
                    <a:lnTo>
                      <a:pt x="1673" y="3324"/>
                    </a:lnTo>
                    <a:lnTo>
                      <a:pt x="1654" y="3441"/>
                    </a:lnTo>
                    <a:lnTo>
                      <a:pt x="1653" y="3436"/>
                    </a:lnTo>
                    <a:lnTo>
                      <a:pt x="1694" y="3509"/>
                    </a:lnTo>
                    <a:cubicBezTo>
                      <a:pt x="1695" y="3511"/>
                      <a:pt x="1695" y="3514"/>
                      <a:pt x="1694" y="3517"/>
                    </a:cubicBezTo>
                    <a:cubicBezTo>
                      <a:pt x="1692" y="3519"/>
                      <a:pt x="1689" y="3521"/>
                      <a:pt x="1686" y="3520"/>
                    </a:cubicBezTo>
                    <a:lnTo>
                      <a:pt x="1031" y="3479"/>
                    </a:lnTo>
                    <a:cubicBezTo>
                      <a:pt x="1027" y="3479"/>
                      <a:pt x="1024" y="3475"/>
                      <a:pt x="1024" y="3471"/>
                    </a:cubicBezTo>
                    <a:lnTo>
                      <a:pt x="1024" y="3282"/>
                    </a:lnTo>
                    <a:lnTo>
                      <a:pt x="1025" y="3286"/>
                    </a:lnTo>
                    <a:lnTo>
                      <a:pt x="876" y="3019"/>
                    </a:lnTo>
                    <a:lnTo>
                      <a:pt x="881" y="3022"/>
                    </a:lnTo>
                    <a:lnTo>
                      <a:pt x="810" y="3003"/>
                    </a:lnTo>
                    <a:cubicBezTo>
                      <a:pt x="807" y="3002"/>
                      <a:pt x="805" y="2999"/>
                      <a:pt x="805" y="2995"/>
                    </a:cubicBezTo>
                    <a:lnTo>
                      <a:pt x="805" y="2913"/>
                    </a:lnTo>
                    <a:lnTo>
                      <a:pt x="809" y="2920"/>
                    </a:lnTo>
                    <a:lnTo>
                      <a:pt x="701" y="2874"/>
                    </a:lnTo>
                    <a:cubicBezTo>
                      <a:pt x="699" y="2873"/>
                      <a:pt x="698" y="2872"/>
                      <a:pt x="697" y="2871"/>
                    </a:cubicBezTo>
                    <a:lnTo>
                      <a:pt x="604" y="2733"/>
                    </a:lnTo>
                    <a:lnTo>
                      <a:pt x="607" y="2735"/>
                    </a:lnTo>
                    <a:lnTo>
                      <a:pt x="354" y="2602"/>
                    </a:lnTo>
                    <a:cubicBezTo>
                      <a:pt x="350" y="2600"/>
                      <a:pt x="349" y="2596"/>
                      <a:pt x="350" y="2593"/>
                    </a:cubicBezTo>
                    <a:lnTo>
                      <a:pt x="392" y="2420"/>
                    </a:lnTo>
                    <a:lnTo>
                      <a:pt x="392" y="2425"/>
                    </a:lnTo>
                    <a:lnTo>
                      <a:pt x="199" y="1961"/>
                    </a:lnTo>
                    <a:cubicBezTo>
                      <a:pt x="198" y="1960"/>
                      <a:pt x="198" y="1957"/>
                      <a:pt x="199" y="1955"/>
                    </a:cubicBezTo>
                    <a:lnTo>
                      <a:pt x="267" y="1783"/>
                    </a:lnTo>
                    <a:lnTo>
                      <a:pt x="268" y="1791"/>
                    </a:lnTo>
                    <a:lnTo>
                      <a:pt x="168" y="1667"/>
                    </a:lnTo>
                    <a:cubicBezTo>
                      <a:pt x="167" y="1666"/>
                      <a:pt x="166" y="1663"/>
                      <a:pt x="166" y="1661"/>
                    </a:cubicBezTo>
                    <a:lnTo>
                      <a:pt x="186" y="1457"/>
                    </a:lnTo>
                    <a:cubicBezTo>
                      <a:pt x="186" y="1454"/>
                      <a:pt x="188" y="1451"/>
                      <a:pt x="191" y="1450"/>
                    </a:cubicBezTo>
                    <a:cubicBezTo>
                      <a:pt x="195" y="1450"/>
                      <a:pt x="198" y="1451"/>
                      <a:pt x="200" y="1454"/>
                    </a:cubicBezTo>
                    <a:lnTo>
                      <a:pt x="289" y="1582"/>
                    </a:lnTo>
                    <a:lnTo>
                      <a:pt x="275" y="1589"/>
                    </a:lnTo>
                    <a:lnTo>
                      <a:pt x="220" y="1405"/>
                    </a:lnTo>
                    <a:lnTo>
                      <a:pt x="233" y="1408"/>
                    </a:lnTo>
                    <a:lnTo>
                      <a:pt x="199" y="1438"/>
                    </a:lnTo>
                    <a:cubicBezTo>
                      <a:pt x="197" y="1439"/>
                      <a:pt x="194" y="1440"/>
                      <a:pt x="192" y="1439"/>
                    </a:cubicBezTo>
                    <a:cubicBezTo>
                      <a:pt x="189" y="1439"/>
                      <a:pt x="187" y="1437"/>
                      <a:pt x="186" y="1434"/>
                    </a:cubicBezTo>
                    <a:lnTo>
                      <a:pt x="10" y="995"/>
                    </a:lnTo>
                    <a:cubicBezTo>
                      <a:pt x="9" y="993"/>
                      <a:pt x="9" y="992"/>
                      <a:pt x="9" y="990"/>
                    </a:cubicBezTo>
                    <a:lnTo>
                      <a:pt x="62" y="718"/>
                    </a:lnTo>
                    <a:lnTo>
                      <a:pt x="62" y="722"/>
                    </a:lnTo>
                    <a:lnTo>
                      <a:pt x="1" y="477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5" name="Freeform 71"/>
              <p:cNvSpPr>
                <a:spLocks/>
              </p:cNvSpPr>
              <p:nvPr/>
            </p:nvSpPr>
            <p:spPr bwMode="auto">
              <a:xfrm>
                <a:off x="1243" y="1450"/>
                <a:ext cx="451" cy="655"/>
              </a:xfrm>
              <a:custGeom>
                <a:avLst/>
                <a:gdLst>
                  <a:gd name="T0" fmla="*/ 0 w 451"/>
                  <a:gd name="T1" fmla="*/ 240 h 655"/>
                  <a:gd name="T2" fmla="*/ 287 w 451"/>
                  <a:gd name="T3" fmla="*/ 655 h 655"/>
                  <a:gd name="T4" fmla="*/ 297 w 451"/>
                  <a:gd name="T5" fmla="*/ 565 h 655"/>
                  <a:gd name="T6" fmla="*/ 313 w 451"/>
                  <a:gd name="T7" fmla="*/ 561 h 655"/>
                  <a:gd name="T8" fmla="*/ 340 w 451"/>
                  <a:gd name="T9" fmla="*/ 576 h 655"/>
                  <a:gd name="T10" fmla="*/ 363 w 451"/>
                  <a:gd name="T11" fmla="*/ 498 h 655"/>
                  <a:gd name="T12" fmla="*/ 451 w 451"/>
                  <a:gd name="T13" fmla="*/ 83 h 655"/>
                  <a:gd name="T14" fmla="*/ 257 w 451"/>
                  <a:gd name="T15" fmla="*/ 44 h 655"/>
                  <a:gd name="T16" fmla="*/ 68 w 451"/>
                  <a:gd name="T17" fmla="*/ 0 h 655"/>
                  <a:gd name="T18" fmla="*/ 0 w 451"/>
                  <a:gd name="T19" fmla="*/ 240 h 6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1"/>
                  <a:gd name="T31" fmla="*/ 0 h 655"/>
                  <a:gd name="T32" fmla="*/ 451 w 451"/>
                  <a:gd name="T33" fmla="*/ 655 h 65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1" h="655">
                    <a:moveTo>
                      <a:pt x="0" y="240"/>
                    </a:moveTo>
                    <a:lnTo>
                      <a:pt x="287" y="655"/>
                    </a:lnTo>
                    <a:lnTo>
                      <a:pt x="297" y="565"/>
                    </a:lnTo>
                    <a:lnTo>
                      <a:pt x="313" y="561"/>
                    </a:lnTo>
                    <a:lnTo>
                      <a:pt x="340" y="576"/>
                    </a:lnTo>
                    <a:lnTo>
                      <a:pt x="363" y="498"/>
                    </a:lnTo>
                    <a:lnTo>
                      <a:pt x="451" y="83"/>
                    </a:lnTo>
                    <a:lnTo>
                      <a:pt x="257" y="44"/>
                    </a:lnTo>
                    <a:lnTo>
                      <a:pt x="68" y="0"/>
                    </a:lnTo>
                    <a:lnTo>
                      <a:pt x="0" y="240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6" name="Freeform 72"/>
              <p:cNvSpPr>
                <a:spLocks noEditPoints="1"/>
              </p:cNvSpPr>
              <p:nvPr/>
            </p:nvSpPr>
            <p:spPr bwMode="auto">
              <a:xfrm>
                <a:off x="1241" y="1448"/>
                <a:ext cx="455" cy="659"/>
              </a:xfrm>
              <a:custGeom>
                <a:avLst/>
                <a:gdLst>
                  <a:gd name="T0" fmla="*/ 5 w 1489"/>
                  <a:gd name="T1" fmla="*/ 243 h 2561"/>
                  <a:gd name="T2" fmla="*/ 5 w 1489"/>
                  <a:gd name="T3" fmla="*/ 241 h 2561"/>
                  <a:gd name="T4" fmla="*/ 291 w 1489"/>
                  <a:gd name="T5" fmla="*/ 656 h 2561"/>
                  <a:gd name="T6" fmla="*/ 286 w 1489"/>
                  <a:gd name="T7" fmla="*/ 657 h 2561"/>
                  <a:gd name="T8" fmla="*/ 296 w 1489"/>
                  <a:gd name="T9" fmla="*/ 567 h 2561"/>
                  <a:gd name="T10" fmla="*/ 298 w 1489"/>
                  <a:gd name="T11" fmla="*/ 565 h 2561"/>
                  <a:gd name="T12" fmla="*/ 314 w 1489"/>
                  <a:gd name="T13" fmla="*/ 561 h 2561"/>
                  <a:gd name="T14" fmla="*/ 316 w 1489"/>
                  <a:gd name="T15" fmla="*/ 561 h 2561"/>
                  <a:gd name="T16" fmla="*/ 343 w 1489"/>
                  <a:gd name="T17" fmla="*/ 576 h 2561"/>
                  <a:gd name="T18" fmla="*/ 339 w 1489"/>
                  <a:gd name="T19" fmla="*/ 577 h 2561"/>
                  <a:gd name="T20" fmla="*/ 363 w 1489"/>
                  <a:gd name="T21" fmla="*/ 499 h 2561"/>
                  <a:gd name="T22" fmla="*/ 450 w 1489"/>
                  <a:gd name="T23" fmla="*/ 85 h 2561"/>
                  <a:gd name="T24" fmla="*/ 452 w 1489"/>
                  <a:gd name="T25" fmla="*/ 87 h 2561"/>
                  <a:gd name="T26" fmla="*/ 259 w 1489"/>
                  <a:gd name="T27" fmla="*/ 48 h 2561"/>
                  <a:gd name="T28" fmla="*/ 69 w 1489"/>
                  <a:gd name="T29" fmla="*/ 4 h 2561"/>
                  <a:gd name="T30" fmla="*/ 72 w 1489"/>
                  <a:gd name="T31" fmla="*/ 3 h 2561"/>
                  <a:gd name="T32" fmla="*/ 5 w 1489"/>
                  <a:gd name="T33" fmla="*/ 243 h 2561"/>
                  <a:gd name="T34" fmla="*/ 68 w 1489"/>
                  <a:gd name="T35" fmla="*/ 2 h 2561"/>
                  <a:gd name="T36" fmla="*/ 68 w 1489"/>
                  <a:gd name="T37" fmla="*/ 1 h 2561"/>
                  <a:gd name="T38" fmla="*/ 71 w 1489"/>
                  <a:gd name="T39" fmla="*/ 0 h 2561"/>
                  <a:gd name="T40" fmla="*/ 260 w 1489"/>
                  <a:gd name="T41" fmla="*/ 44 h 2561"/>
                  <a:gd name="T42" fmla="*/ 453 w 1489"/>
                  <a:gd name="T43" fmla="*/ 83 h 2561"/>
                  <a:gd name="T44" fmla="*/ 455 w 1489"/>
                  <a:gd name="T45" fmla="*/ 86 h 2561"/>
                  <a:gd name="T46" fmla="*/ 368 w 1489"/>
                  <a:gd name="T47" fmla="*/ 500 h 2561"/>
                  <a:gd name="T48" fmla="*/ 344 w 1489"/>
                  <a:gd name="T49" fmla="*/ 578 h 2561"/>
                  <a:gd name="T50" fmla="*/ 343 w 1489"/>
                  <a:gd name="T51" fmla="*/ 580 h 2561"/>
                  <a:gd name="T52" fmla="*/ 340 w 1489"/>
                  <a:gd name="T53" fmla="*/ 580 h 2561"/>
                  <a:gd name="T54" fmla="*/ 314 w 1489"/>
                  <a:gd name="T55" fmla="*/ 565 h 2561"/>
                  <a:gd name="T56" fmla="*/ 315 w 1489"/>
                  <a:gd name="T57" fmla="*/ 565 h 2561"/>
                  <a:gd name="T58" fmla="*/ 299 w 1489"/>
                  <a:gd name="T59" fmla="*/ 569 h 2561"/>
                  <a:gd name="T60" fmla="*/ 301 w 1489"/>
                  <a:gd name="T61" fmla="*/ 568 h 2561"/>
                  <a:gd name="T62" fmla="*/ 291 w 1489"/>
                  <a:gd name="T63" fmla="*/ 657 h 2561"/>
                  <a:gd name="T64" fmla="*/ 289 w 1489"/>
                  <a:gd name="T65" fmla="*/ 659 h 2561"/>
                  <a:gd name="T66" fmla="*/ 287 w 1489"/>
                  <a:gd name="T67" fmla="*/ 658 h 2561"/>
                  <a:gd name="T68" fmla="*/ 1 w 1489"/>
                  <a:gd name="T69" fmla="*/ 243 h 2561"/>
                  <a:gd name="T70" fmla="*/ 0 w 1489"/>
                  <a:gd name="T71" fmla="*/ 242 h 2561"/>
                  <a:gd name="T72" fmla="*/ 68 w 1489"/>
                  <a:gd name="T73" fmla="*/ 2 h 256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89"/>
                  <a:gd name="T112" fmla="*/ 0 h 2561"/>
                  <a:gd name="T113" fmla="*/ 1489 w 1489"/>
                  <a:gd name="T114" fmla="*/ 2561 h 256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89" h="2561">
                    <a:moveTo>
                      <a:pt x="16" y="943"/>
                    </a:moveTo>
                    <a:lnTo>
                      <a:pt x="15" y="937"/>
                    </a:lnTo>
                    <a:lnTo>
                      <a:pt x="952" y="2548"/>
                    </a:lnTo>
                    <a:lnTo>
                      <a:pt x="937" y="2552"/>
                    </a:lnTo>
                    <a:lnTo>
                      <a:pt x="969" y="2204"/>
                    </a:lnTo>
                    <a:cubicBezTo>
                      <a:pt x="969" y="2201"/>
                      <a:pt x="972" y="2198"/>
                      <a:pt x="975" y="2197"/>
                    </a:cubicBezTo>
                    <a:lnTo>
                      <a:pt x="1028" y="2180"/>
                    </a:lnTo>
                    <a:cubicBezTo>
                      <a:pt x="1030" y="2180"/>
                      <a:pt x="1032" y="2180"/>
                      <a:pt x="1034" y="2181"/>
                    </a:cubicBezTo>
                    <a:lnTo>
                      <a:pt x="1123" y="2240"/>
                    </a:lnTo>
                    <a:lnTo>
                      <a:pt x="1111" y="2244"/>
                    </a:lnTo>
                    <a:lnTo>
                      <a:pt x="1187" y="1941"/>
                    </a:lnTo>
                    <a:lnTo>
                      <a:pt x="1473" y="330"/>
                    </a:lnTo>
                    <a:lnTo>
                      <a:pt x="1479" y="339"/>
                    </a:lnTo>
                    <a:lnTo>
                      <a:pt x="846" y="186"/>
                    </a:lnTo>
                    <a:lnTo>
                      <a:pt x="226" y="16"/>
                    </a:lnTo>
                    <a:lnTo>
                      <a:pt x="236" y="10"/>
                    </a:lnTo>
                    <a:lnTo>
                      <a:pt x="16" y="943"/>
                    </a:lnTo>
                    <a:close/>
                    <a:moveTo>
                      <a:pt x="221" y="7"/>
                    </a:moveTo>
                    <a:cubicBezTo>
                      <a:pt x="221" y="5"/>
                      <a:pt x="222" y="3"/>
                      <a:pt x="224" y="2"/>
                    </a:cubicBezTo>
                    <a:cubicBezTo>
                      <a:pt x="226" y="0"/>
                      <a:pt x="228" y="0"/>
                      <a:pt x="231" y="1"/>
                    </a:cubicBezTo>
                    <a:lnTo>
                      <a:pt x="850" y="171"/>
                    </a:lnTo>
                    <a:lnTo>
                      <a:pt x="1482" y="324"/>
                    </a:lnTo>
                    <a:cubicBezTo>
                      <a:pt x="1486" y="325"/>
                      <a:pt x="1489" y="329"/>
                      <a:pt x="1488" y="333"/>
                    </a:cubicBezTo>
                    <a:lnTo>
                      <a:pt x="1203" y="1945"/>
                    </a:lnTo>
                    <a:lnTo>
                      <a:pt x="1127" y="2248"/>
                    </a:lnTo>
                    <a:cubicBezTo>
                      <a:pt x="1126" y="2251"/>
                      <a:pt x="1124" y="2253"/>
                      <a:pt x="1122" y="2254"/>
                    </a:cubicBezTo>
                    <a:cubicBezTo>
                      <a:pt x="1119" y="2255"/>
                      <a:pt x="1117" y="2254"/>
                      <a:pt x="1114" y="2253"/>
                    </a:cubicBezTo>
                    <a:lnTo>
                      <a:pt x="1026" y="2195"/>
                    </a:lnTo>
                    <a:lnTo>
                      <a:pt x="1032" y="2196"/>
                    </a:lnTo>
                    <a:lnTo>
                      <a:pt x="980" y="2213"/>
                    </a:lnTo>
                    <a:lnTo>
                      <a:pt x="985" y="2206"/>
                    </a:lnTo>
                    <a:lnTo>
                      <a:pt x="953" y="2553"/>
                    </a:lnTo>
                    <a:cubicBezTo>
                      <a:pt x="953" y="2557"/>
                      <a:pt x="951" y="2560"/>
                      <a:pt x="947" y="2560"/>
                    </a:cubicBezTo>
                    <a:cubicBezTo>
                      <a:pt x="944" y="2561"/>
                      <a:pt x="940" y="2560"/>
                      <a:pt x="938" y="2556"/>
                    </a:cubicBezTo>
                    <a:lnTo>
                      <a:pt x="2" y="946"/>
                    </a:lnTo>
                    <a:cubicBezTo>
                      <a:pt x="1" y="944"/>
                      <a:pt x="0" y="942"/>
                      <a:pt x="1" y="940"/>
                    </a:cubicBezTo>
                    <a:lnTo>
                      <a:pt x="221" y="7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7" name="Freeform 73"/>
              <p:cNvSpPr>
                <a:spLocks/>
              </p:cNvSpPr>
              <p:nvPr/>
            </p:nvSpPr>
            <p:spPr bwMode="auto">
              <a:xfrm>
                <a:off x="1503" y="923"/>
                <a:ext cx="425" cy="642"/>
              </a:xfrm>
              <a:custGeom>
                <a:avLst/>
                <a:gdLst>
                  <a:gd name="T0" fmla="*/ 0 w 425"/>
                  <a:gd name="T1" fmla="*/ 569 h 642"/>
                  <a:gd name="T2" fmla="*/ 34 w 425"/>
                  <a:gd name="T3" fmla="*/ 433 h 642"/>
                  <a:gd name="T4" fmla="*/ 52 w 425"/>
                  <a:gd name="T5" fmla="*/ 396 h 642"/>
                  <a:gd name="T6" fmla="*/ 37 w 425"/>
                  <a:gd name="T7" fmla="*/ 379 h 642"/>
                  <a:gd name="T8" fmla="*/ 41 w 425"/>
                  <a:gd name="T9" fmla="*/ 362 h 642"/>
                  <a:gd name="T10" fmla="*/ 67 w 425"/>
                  <a:gd name="T11" fmla="*/ 339 h 642"/>
                  <a:gd name="T12" fmla="*/ 109 w 425"/>
                  <a:gd name="T13" fmla="*/ 278 h 642"/>
                  <a:gd name="T14" fmla="*/ 94 w 425"/>
                  <a:gd name="T15" fmla="*/ 258 h 642"/>
                  <a:gd name="T16" fmla="*/ 88 w 425"/>
                  <a:gd name="T17" fmla="*/ 243 h 642"/>
                  <a:gd name="T18" fmla="*/ 90 w 425"/>
                  <a:gd name="T19" fmla="*/ 208 h 642"/>
                  <a:gd name="T20" fmla="*/ 143 w 425"/>
                  <a:gd name="T21" fmla="*/ 0 h 642"/>
                  <a:gd name="T22" fmla="*/ 198 w 425"/>
                  <a:gd name="T23" fmla="*/ 12 h 642"/>
                  <a:gd name="T24" fmla="*/ 180 w 425"/>
                  <a:gd name="T25" fmla="*/ 93 h 642"/>
                  <a:gd name="T26" fmla="*/ 192 w 425"/>
                  <a:gd name="T27" fmla="*/ 121 h 642"/>
                  <a:gd name="T28" fmla="*/ 193 w 425"/>
                  <a:gd name="T29" fmla="*/ 139 h 642"/>
                  <a:gd name="T30" fmla="*/ 187 w 425"/>
                  <a:gd name="T31" fmla="*/ 143 h 642"/>
                  <a:gd name="T32" fmla="*/ 208 w 425"/>
                  <a:gd name="T33" fmla="*/ 162 h 642"/>
                  <a:gd name="T34" fmla="*/ 230 w 425"/>
                  <a:gd name="T35" fmla="*/ 214 h 642"/>
                  <a:gd name="T36" fmla="*/ 237 w 425"/>
                  <a:gd name="T37" fmla="*/ 261 h 642"/>
                  <a:gd name="T38" fmla="*/ 241 w 425"/>
                  <a:gd name="T39" fmla="*/ 286 h 642"/>
                  <a:gd name="T40" fmla="*/ 225 w 425"/>
                  <a:gd name="T41" fmla="*/ 310 h 642"/>
                  <a:gd name="T42" fmla="*/ 236 w 425"/>
                  <a:gd name="T43" fmla="*/ 320 h 642"/>
                  <a:gd name="T44" fmla="*/ 266 w 425"/>
                  <a:gd name="T45" fmla="*/ 305 h 642"/>
                  <a:gd name="T46" fmla="*/ 286 w 425"/>
                  <a:gd name="T47" fmla="*/ 387 h 642"/>
                  <a:gd name="T48" fmla="*/ 299 w 425"/>
                  <a:gd name="T49" fmla="*/ 392 h 642"/>
                  <a:gd name="T50" fmla="*/ 302 w 425"/>
                  <a:gd name="T51" fmla="*/ 415 h 642"/>
                  <a:gd name="T52" fmla="*/ 340 w 425"/>
                  <a:gd name="T53" fmla="*/ 425 h 642"/>
                  <a:gd name="T54" fmla="*/ 401 w 425"/>
                  <a:gd name="T55" fmla="*/ 425 h 642"/>
                  <a:gd name="T56" fmla="*/ 425 w 425"/>
                  <a:gd name="T57" fmla="*/ 435 h 642"/>
                  <a:gd name="T58" fmla="*/ 390 w 425"/>
                  <a:gd name="T59" fmla="*/ 642 h 642"/>
                  <a:gd name="T60" fmla="*/ 195 w 425"/>
                  <a:gd name="T61" fmla="*/ 608 h 642"/>
                  <a:gd name="T62" fmla="*/ 0 w 425"/>
                  <a:gd name="T63" fmla="*/ 569 h 642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5"/>
                  <a:gd name="T97" fmla="*/ 0 h 642"/>
                  <a:gd name="T98" fmla="*/ 425 w 425"/>
                  <a:gd name="T99" fmla="*/ 642 h 642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5" h="642">
                    <a:moveTo>
                      <a:pt x="0" y="569"/>
                    </a:moveTo>
                    <a:lnTo>
                      <a:pt x="34" y="433"/>
                    </a:lnTo>
                    <a:lnTo>
                      <a:pt x="52" y="396"/>
                    </a:lnTo>
                    <a:lnTo>
                      <a:pt x="37" y="379"/>
                    </a:lnTo>
                    <a:lnTo>
                      <a:pt x="41" y="362"/>
                    </a:lnTo>
                    <a:lnTo>
                      <a:pt x="67" y="339"/>
                    </a:lnTo>
                    <a:lnTo>
                      <a:pt x="109" y="278"/>
                    </a:lnTo>
                    <a:lnTo>
                      <a:pt x="94" y="258"/>
                    </a:lnTo>
                    <a:lnTo>
                      <a:pt x="88" y="243"/>
                    </a:lnTo>
                    <a:lnTo>
                      <a:pt x="90" y="208"/>
                    </a:lnTo>
                    <a:lnTo>
                      <a:pt x="143" y="0"/>
                    </a:lnTo>
                    <a:lnTo>
                      <a:pt x="198" y="12"/>
                    </a:lnTo>
                    <a:lnTo>
                      <a:pt x="180" y="93"/>
                    </a:lnTo>
                    <a:lnTo>
                      <a:pt x="192" y="121"/>
                    </a:lnTo>
                    <a:lnTo>
                      <a:pt x="193" y="139"/>
                    </a:lnTo>
                    <a:lnTo>
                      <a:pt x="187" y="143"/>
                    </a:lnTo>
                    <a:lnTo>
                      <a:pt x="208" y="162"/>
                    </a:lnTo>
                    <a:lnTo>
                      <a:pt x="230" y="214"/>
                    </a:lnTo>
                    <a:lnTo>
                      <a:pt x="237" y="261"/>
                    </a:lnTo>
                    <a:lnTo>
                      <a:pt x="241" y="286"/>
                    </a:lnTo>
                    <a:lnTo>
                      <a:pt x="225" y="310"/>
                    </a:lnTo>
                    <a:lnTo>
                      <a:pt x="236" y="320"/>
                    </a:lnTo>
                    <a:lnTo>
                      <a:pt x="266" y="305"/>
                    </a:lnTo>
                    <a:lnTo>
                      <a:pt x="286" y="387"/>
                    </a:lnTo>
                    <a:lnTo>
                      <a:pt x="299" y="392"/>
                    </a:lnTo>
                    <a:lnTo>
                      <a:pt x="302" y="415"/>
                    </a:lnTo>
                    <a:lnTo>
                      <a:pt x="340" y="425"/>
                    </a:lnTo>
                    <a:lnTo>
                      <a:pt x="401" y="425"/>
                    </a:lnTo>
                    <a:lnTo>
                      <a:pt x="425" y="435"/>
                    </a:lnTo>
                    <a:lnTo>
                      <a:pt x="390" y="642"/>
                    </a:lnTo>
                    <a:lnTo>
                      <a:pt x="195" y="608"/>
                    </a:lnTo>
                    <a:lnTo>
                      <a:pt x="0" y="569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8" name="Freeform 74"/>
              <p:cNvSpPr>
                <a:spLocks noEditPoints="1"/>
              </p:cNvSpPr>
              <p:nvPr/>
            </p:nvSpPr>
            <p:spPr bwMode="auto">
              <a:xfrm>
                <a:off x="1500" y="921"/>
                <a:ext cx="431" cy="647"/>
              </a:xfrm>
              <a:custGeom>
                <a:avLst/>
                <a:gdLst>
                  <a:gd name="T0" fmla="*/ 0 w 1409"/>
                  <a:gd name="T1" fmla="*/ 571 h 2513"/>
                  <a:gd name="T2" fmla="*/ 35 w 1409"/>
                  <a:gd name="T3" fmla="*/ 434 h 2513"/>
                  <a:gd name="T4" fmla="*/ 53 w 1409"/>
                  <a:gd name="T5" fmla="*/ 400 h 2513"/>
                  <a:gd name="T6" fmla="*/ 37 w 1409"/>
                  <a:gd name="T7" fmla="*/ 380 h 2513"/>
                  <a:gd name="T8" fmla="*/ 42 w 1409"/>
                  <a:gd name="T9" fmla="*/ 363 h 2513"/>
                  <a:gd name="T10" fmla="*/ 68 w 1409"/>
                  <a:gd name="T11" fmla="*/ 340 h 2513"/>
                  <a:gd name="T12" fmla="*/ 110 w 1409"/>
                  <a:gd name="T13" fmla="*/ 282 h 2513"/>
                  <a:gd name="T14" fmla="*/ 95 w 1409"/>
                  <a:gd name="T15" fmla="*/ 261 h 2513"/>
                  <a:gd name="T16" fmla="*/ 88 w 1409"/>
                  <a:gd name="T17" fmla="*/ 245 h 2513"/>
                  <a:gd name="T18" fmla="*/ 91 w 1409"/>
                  <a:gd name="T19" fmla="*/ 210 h 2513"/>
                  <a:gd name="T20" fmla="*/ 144 w 1409"/>
                  <a:gd name="T21" fmla="*/ 1 h 2513"/>
                  <a:gd name="T22" fmla="*/ 201 w 1409"/>
                  <a:gd name="T23" fmla="*/ 12 h 2513"/>
                  <a:gd name="T24" fmla="*/ 185 w 1409"/>
                  <a:gd name="T25" fmla="*/ 96 h 2513"/>
                  <a:gd name="T26" fmla="*/ 197 w 1409"/>
                  <a:gd name="T27" fmla="*/ 123 h 2513"/>
                  <a:gd name="T28" fmla="*/ 199 w 1409"/>
                  <a:gd name="T29" fmla="*/ 142 h 2513"/>
                  <a:gd name="T30" fmla="*/ 191 w 1409"/>
                  <a:gd name="T31" fmla="*/ 147 h 2513"/>
                  <a:gd name="T32" fmla="*/ 213 w 1409"/>
                  <a:gd name="T33" fmla="*/ 163 h 2513"/>
                  <a:gd name="T34" fmla="*/ 235 w 1409"/>
                  <a:gd name="T35" fmla="*/ 215 h 2513"/>
                  <a:gd name="T36" fmla="*/ 243 w 1409"/>
                  <a:gd name="T37" fmla="*/ 263 h 2513"/>
                  <a:gd name="T38" fmla="*/ 246 w 1409"/>
                  <a:gd name="T39" fmla="*/ 289 h 2513"/>
                  <a:gd name="T40" fmla="*/ 230 w 1409"/>
                  <a:gd name="T41" fmla="*/ 310 h 2513"/>
                  <a:gd name="T42" fmla="*/ 238 w 1409"/>
                  <a:gd name="T43" fmla="*/ 321 h 2513"/>
                  <a:gd name="T44" fmla="*/ 270 w 1409"/>
                  <a:gd name="T45" fmla="*/ 305 h 2513"/>
                  <a:gd name="T46" fmla="*/ 291 w 1409"/>
                  <a:gd name="T47" fmla="*/ 389 h 2513"/>
                  <a:gd name="T48" fmla="*/ 303 w 1409"/>
                  <a:gd name="T49" fmla="*/ 392 h 2513"/>
                  <a:gd name="T50" fmla="*/ 307 w 1409"/>
                  <a:gd name="T51" fmla="*/ 418 h 2513"/>
                  <a:gd name="T52" fmla="*/ 344 w 1409"/>
                  <a:gd name="T53" fmla="*/ 425 h 2513"/>
                  <a:gd name="T54" fmla="*/ 404 w 1409"/>
                  <a:gd name="T55" fmla="*/ 425 h 2513"/>
                  <a:gd name="T56" fmla="*/ 429 w 1409"/>
                  <a:gd name="T57" fmla="*/ 436 h 2513"/>
                  <a:gd name="T58" fmla="*/ 395 w 1409"/>
                  <a:gd name="T59" fmla="*/ 645 h 2513"/>
                  <a:gd name="T60" fmla="*/ 392 w 1409"/>
                  <a:gd name="T61" fmla="*/ 647 h 2513"/>
                  <a:gd name="T62" fmla="*/ 2 w 1409"/>
                  <a:gd name="T63" fmla="*/ 573 h 2513"/>
                  <a:gd name="T64" fmla="*/ 393 w 1409"/>
                  <a:gd name="T65" fmla="*/ 643 h 2513"/>
                  <a:gd name="T66" fmla="*/ 426 w 1409"/>
                  <a:gd name="T67" fmla="*/ 437 h 2513"/>
                  <a:gd name="T68" fmla="*/ 403 w 1409"/>
                  <a:gd name="T69" fmla="*/ 429 h 2513"/>
                  <a:gd name="T70" fmla="*/ 343 w 1409"/>
                  <a:gd name="T71" fmla="*/ 429 h 2513"/>
                  <a:gd name="T72" fmla="*/ 304 w 1409"/>
                  <a:gd name="T73" fmla="*/ 420 h 2513"/>
                  <a:gd name="T74" fmla="*/ 300 w 1409"/>
                  <a:gd name="T75" fmla="*/ 394 h 2513"/>
                  <a:gd name="T76" fmla="*/ 288 w 1409"/>
                  <a:gd name="T77" fmla="*/ 391 h 2513"/>
                  <a:gd name="T78" fmla="*/ 266 w 1409"/>
                  <a:gd name="T79" fmla="*/ 307 h 2513"/>
                  <a:gd name="T80" fmla="*/ 240 w 1409"/>
                  <a:gd name="T81" fmla="*/ 324 h 2513"/>
                  <a:gd name="T82" fmla="*/ 226 w 1409"/>
                  <a:gd name="T83" fmla="*/ 313 h 2513"/>
                  <a:gd name="T84" fmla="*/ 242 w 1409"/>
                  <a:gd name="T85" fmla="*/ 287 h 2513"/>
                  <a:gd name="T86" fmla="*/ 238 w 1409"/>
                  <a:gd name="T87" fmla="*/ 263 h 2513"/>
                  <a:gd name="T88" fmla="*/ 231 w 1409"/>
                  <a:gd name="T89" fmla="*/ 217 h 2513"/>
                  <a:gd name="T90" fmla="*/ 209 w 1409"/>
                  <a:gd name="T91" fmla="*/ 166 h 2513"/>
                  <a:gd name="T92" fmla="*/ 187 w 1409"/>
                  <a:gd name="T93" fmla="*/ 144 h 2513"/>
                  <a:gd name="T94" fmla="*/ 195 w 1409"/>
                  <a:gd name="T95" fmla="*/ 140 h 2513"/>
                  <a:gd name="T96" fmla="*/ 192 w 1409"/>
                  <a:gd name="T97" fmla="*/ 124 h 2513"/>
                  <a:gd name="T98" fmla="*/ 180 w 1409"/>
                  <a:gd name="T99" fmla="*/ 96 h 2513"/>
                  <a:gd name="T100" fmla="*/ 198 w 1409"/>
                  <a:gd name="T101" fmla="*/ 14 h 2513"/>
                  <a:gd name="T102" fmla="*/ 145 w 1409"/>
                  <a:gd name="T103" fmla="*/ 4 h 2513"/>
                  <a:gd name="T104" fmla="*/ 95 w 1409"/>
                  <a:gd name="T105" fmla="*/ 211 h 2513"/>
                  <a:gd name="T106" fmla="*/ 93 w 1409"/>
                  <a:gd name="T107" fmla="*/ 245 h 2513"/>
                  <a:gd name="T108" fmla="*/ 99 w 1409"/>
                  <a:gd name="T109" fmla="*/ 260 h 2513"/>
                  <a:gd name="T110" fmla="*/ 114 w 1409"/>
                  <a:gd name="T111" fmla="*/ 280 h 2513"/>
                  <a:gd name="T112" fmla="*/ 72 w 1409"/>
                  <a:gd name="T113" fmla="*/ 342 h 2513"/>
                  <a:gd name="T114" fmla="*/ 45 w 1409"/>
                  <a:gd name="T115" fmla="*/ 365 h 2513"/>
                  <a:gd name="T116" fmla="*/ 42 w 1409"/>
                  <a:gd name="T117" fmla="*/ 381 h 2513"/>
                  <a:gd name="T118" fmla="*/ 57 w 1409"/>
                  <a:gd name="T119" fmla="*/ 397 h 2513"/>
                  <a:gd name="T120" fmla="*/ 39 w 1409"/>
                  <a:gd name="T121" fmla="*/ 436 h 2513"/>
                  <a:gd name="T122" fmla="*/ 5 w 1409"/>
                  <a:gd name="T123" fmla="*/ 571 h 2513"/>
                  <a:gd name="T124" fmla="*/ 198 w 1409"/>
                  <a:gd name="T125" fmla="*/ 608 h 251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409"/>
                  <a:gd name="T190" fmla="*/ 0 h 2513"/>
                  <a:gd name="T191" fmla="*/ 1409 w 1409"/>
                  <a:gd name="T192" fmla="*/ 2513 h 2513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409" h="2513">
                    <a:moveTo>
                      <a:pt x="7" y="2225"/>
                    </a:moveTo>
                    <a:cubicBezTo>
                      <a:pt x="2" y="2224"/>
                      <a:pt x="0" y="2220"/>
                      <a:pt x="1" y="2216"/>
                    </a:cubicBezTo>
                    <a:lnTo>
                      <a:pt x="113" y="1689"/>
                    </a:lnTo>
                    <a:cubicBezTo>
                      <a:pt x="114" y="1688"/>
                      <a:pt x="114" y="1688"/>
                      <a:pt x="114" y="1687"/>
                    </a:cubicBezTo>
                    <a:lnTo>
                      <a:pt x="171" y="1544"/>
                    </a:lnTo>
                    <a:lnTo>
                      <a:pt x="172" y="1552"/>
                    </a:lnTo>
                    <a:lnTo>
                      <a:pt x="123" y="1484"/>
                    </a:lnTo>
                    <a:cubicBezTo>
                      <a:pt x="122" y="1482"/>
                      <a:pt x="122" y="1479"/>
                      <a:pt x="122" y="1477"/>
                    </a:cubicBezTo>
                    <a:lnTo>
                      <a:pt x="135" y="1412"/>
                    </a:lnTo>
                    <a:cubicBezTo>
                      <a:pt x="135" y="1410"/>
                      <a:pt x="136" y="1409"/>
                      <a:pt x="137" y="1408"/>
                    </a:cubicBezTo>
                    <a:lnTo>
                      <a:pt x="222" y="1320"/>
                    </a:lnTo>
                    <a:lnTo>
                      <a:pt x="221" y="1322"/>
                    </a:lnTo>
                    <a:lnTo>
                      <a:pt x="359" y="1086"/>
                    </a:lnTo>
                    <a:lnTo>
                      <a:pt x="359" y="1094"/>
                    </a:lnTo>
                    <a:lnTo>
                      <a:pt x="310" y="1016"/>
                    </a:lnTo>
                    <a:cubicBezTo>
                      <a:pt x="310" y="1016"/>
                      <a:pt x="310" y="1015"/>
                      <a:pt x="310" y="1015"/>
                    </a:cubicBezTo>
                    <a:lnTo>
                      <a:pt x="288" y="954"/>
                    </a:lnTo>
                    <a:cubicBezTo>
                      <a:pt x="288" y="953"/>
                      <a:pt x="288" y="952"/>
                      <a:pt x="288" y="951"/>
                    </a:cubicBezTo>
                    <a:lnTo>
                      <a:pt x="296" y="817"/>
                    </a:lnTo>
                    <a:cubicBezTo>
                      <a:pt x="296" y="817"/>
                      <a:pt x="296" y="817"/>
                      <a:pt x="296" y="816"/>
                    </a:cubicBezTo>
                    <a:lnTo>
                      <a:pt x="467" y="7"/>
                    </a:lnTo>
                    <a:cubicBezTo>
                      <a:pt x="467" y="5"/>
                      <a:pt x="469" y="3"/>
                      <a:pt x="470" y="2"/>
                    </a:cubicBezTo>
                    <a:cubicBezTo>
                      <a:pt x="472" y="1"/>
                      <a:pt x="474" y="0"/>
                      <a:pt x="477" y="1"/>
                    </a:cubicBezTo>
                    <a:lnTo>
                      <a:pt x="657" y="47"/>
                    </a:lnTo>
                    <a:cubicBezTo>
                      <a:pt x="662" y="48"/>
                      <a:pt x="664" y="52"/>
                      <a:pt x="663" y="56"/>
                    </a:cubicBezTo>
                    <a:lnTo>
                      <a:pt x="604" y="372"/>
                    </a:lnTo>
                    <a:lnTo>
                      <a:pt x="603" y="368"/>
                    </a:lnTo>
                    <a:lnTo>
                      <a:pt x="644" y="477"/>
                    </a:lnTo>
                    <a:cubicBezTo>
                      <a:pt x="644" y="478"/>
                      <a:pt x="644" y="479"/>
                      <a:pt x="644" y="479"/>
                    </a:cubicBezTo>
                    <a:lnTo>
                      <a:pt x="649" y="550"/>
                    </a:lnTo>
                    <a:cubicBezTo>
                      <a:pt x="649" y="553"/>
                      <a:pt x="647" y="556"/>
                      <a:pt x="645" y="557"/>
                    </a:cubicBezTo>
                    <a:lnTo>
                      <a:pt x="623" y="570"/>
                    </a:lnTo>
                    <a:lnTo>
                      <a:pt x="625" y="557"/>
                    </a:lnTo>
                    <a:lnTo>
                      <a:pt x="695" y="632"/>
                    </a:lnTo>
                    <a:cubicBezTo>
                      <a:pt x="696" y="633"/>
                      <a:pt x="697" y="634"/>
                      <a:pt x="697" y="635"/>
                    </a:cubicBezTo>
                    <a:lnTo>
                      <a:pt x="769" y="837"/>
                    </a:lnTo>
                    <a:cubicBezTo>
                      <a:pt x="770" y="837"/>
                      <a:pt x="770" y="838"/>
                      <a:pt x="770" y="839"/>
                    </a:cubicBezTo>
                    <a:lnTo>
                      <a:pt x="793" y="1021"/>
                    </a:lnTo>
                    <a:lnTo>
                      <a:pt x="806" y="1118"/>
                    </a:lnTo>
                    <a:cubicBezTo>
                      <a:pt x="806" y="1120"/>
                      <a:pt x="806" y="1122"/>
                      <a:pt x="805" y="1123"/>
                    </a:cubicBezTo>
                    <a:lnTo>
                      <a:pt x="752" y="1216"/>
                    </a:lnTo>
                    <a:lnTo>
                      <a:pt x="751" y="1206"/>
                    </a:lnTo>
                    <a:lnTo>
                      <a:pt x="787" y="1248"/>
                    </a:lnTo>
                    <a:lnTo>
                      <a:pt x="777" y="1246"/>
                    </a:lnTo>
                    <a:lnTo>
                      <a:pt x="875" y="1185"/>
                    </a:lnTo>
                    <a:cubicBezTo>
                      <a:pt x="877" y="1184"/>
                      <a:pt x="880" y="1184"/>
                      <a:pt x="882" y="1185"/>
                    </a:cubicBezTo>
                    <a:cubicBezTo>
                      <a:pt x="885" y="1186"/>
                      <a:pt x="886" y="1188"/>
                      <a:pt x="887" y="1190"/>
                    </a:cubicBezTo>
                    <a:lnTo>
                      <a:pt x="951" y="1509"/>
                    </a:lnTo>
                    <a:lnTo>
                      <a:pt x="946" y="1503"/>
                    </a:lnTo>
                    <a:lnTo>
                      <a:pt x="991" y="1523"/>
                    </a:lnTo>
                    <a:cubicBezTo>
                      <a:pt x="993" y="1524"/>
                      <a:pt x="995" y="1526"/>
                      <a:pt x="996" y="1529"/>
                    </a:cubicBezTo>
                    <a:lnTo>
                      <a:pt x="1004" y="1622"/>
                    </a:lnTo>
                    <a:lnTo>
                      <a:pt x="998" y="1615"/>
                    </a:lnTo>
                    <a:lnTo>
                      <a:pt x="1124" y="1651"/>
                    </a:lnTo>
                    <a:lnTo>
                      <a:pt x="1122" y="1651"/>
                    </a:lnTo>
                    <a:lnTo>
                      <a:pt x="1320" y="1651"/>
                    </a:lnTo>
                    <a:cubicBezTo>
                      <a:pt x="1321" y="1651"/>
                      <a:pt x="1322" y="1651"/>
                      <a:pt x="1323" y="1652"/>
                    </a:cubicBezTo>
                    <a:lnTo>
                      <a:pt x="1404" y="1693"/>
                    </a:lnTo>
                    <a:cubicBezTo>
                      <a:pt x="1407" y="1694"/>
                      <a:pt x="1409" y="1698"/>
                      <a:pt x="1408" y="1701"/>
                    </a:cubicBezTo>
                    <a:lnTo>
                      <a:pt x="1291" y="2506"/>
                    </a:lnTo>
                    <a:cubicBezTo>
                      <a:pt x="1291" y="2508"/>
                      <a:pt x="1290" y="2510"/>
                      <a:pt x="1288" y="2511"/>
                    </a:cubicBezTo>
                    <a:cubicBezTo>
                      <a:pt x="1286" y="2512"/>
                      <a:pt x="1284" y="2513"/>
                      <a:pt x="1282" y="2512"/>
                    </a:cubicBezTo>
                    <a:lnTo>
                      <a:pt x="643" y="2379"/>
                    </a:lnTo>
                    <a:lnTo>
                      <a:pt x="7" y="2225"/>
                    </a:lnTo>
                    <a:close/>
                    <a:moveTo>
                      <a:pt x="647" y="2363"/>
                    </a:moveTo>
                    <a:lnTo>
                      <a:pt x="1285" y="2497"/>
                    </a:lnTo>
                    <a:lnTo>
                      <a:pt x="1275" y="2503"/>
                    </a:lnTo>
                    <a:lnTo>
                      <a:pt x="1393" y="1699"/>
                    </a:lnTo>
                    <a:lnTo>
                      <a:pt x="1397" y="1707"/>
                    </a:lnTo>
                    <a:lnTo>
                      <a:pt x="1316" y="1666"/>
                    </a:lnTo>
                    <a:lnTo>
                      <a:pt x="1320" y="1667"/>
                    </a:lnTo>
                    <a:lnTo>
                      <a:pt x="1122" y="1667"/>
                    </a:lnTo>
                    <a:cubicBezTo>
                      <a:pt x="1121" y="1667"/>
                      <a:pt x="1120" y="1667"/>
                      <a:pt x="1119" y="1666"/>
                    </a:cubicBezTo>
                    <a:lnTo>
                      <a:pt x="994" y="1630"/>
                    </a:lnTo>
                    <a:cubicBezTo>
                      <a:pt x="991" y="1629"/>
                      <a:pt x="988" y="1626"/>
                      <a:pt x="988" y="1623"/>
                    </a:cubicBezTo>
                    <a:lnTo>
                      <a:pt x="980" y="1531"/>
                    </a:lnTo>
                    <a:lnTo>
                      <a:pt x="984" y="1537"/>
                    </a:lnTo>
                    <a:lnTo>
                      <a:pt x="940" y="1518"/>
                    </a:lnTo>
                    <a:cubicBezTo>
                      <a:pt x="937" y="1517"/>
                      <a:pt x="936" y="1515"/>
                      <a:pt x="935" y="1512"/>
                    </a:cubicBezTo>
                    <a:lnTo>
                      <a:pt x="871" y="1194"/>
                    </a:lnTo>
                    <a:lnTo>
                      <a:pt x="883" y="1199"/>
                    </a:lnTo>
                    <a:lnTo>
                      <a:pt x="785" y="1260"/>
                    </a:lnTo>
                    <a:cubicBezTo>
                      <a:pt x="782" y="1262"/>
                      <a:pt x="778" y="1261"/>
                      <a:pt x="775" y="1258"/>
                    </a:cubicBezTo>
                    <a:lnTo>
                      <a:pt x="739" y="1217"/>
                    </a:lnTo>
                    <a:cubicBezTo>
                      <a:pt x="737" y="1214"/>
                      <a:pt x="736" y="1210"/>
                      <a:pt x="738" y="1208"/>
                    </a:cubicBezTo>
                    <a:lnTo>
                      <a:pt x="791" y="1115"/>
                    </a:lnTo>
                    <a:lnTo>
                      <a:pt x="790" y="1120"/>
                    </a:lnTo>
                    <a:lnTo>
                      <a:pt x="777" y="1023"/>
                    </a:lnTo>
                    <a:lnTo>
                      <a:pt x="754" y="841"/>
                    </a:lnTo>
                    <a:lnTo>
                      <a:pt x="754" y="842"/>
                    </a:lnTo>
                    <a:lnTo>
                      <a:pt x="682" y="641"/>
                    </a:lnTo>
                    <a:lnTo>
                      <a:pt x="684" y="643"/>
                    </a:lnTo>
                    <a:lnTo>
                      <a:pt x="613" y="568"/>
                    </a:lnTo>
                    <a:cubicBezTo>
                      <a:pt x="612" y="566"/>
                      <a:pt x="611" y="564"/>
                      <a:pt x="611" y="561"/>
                    </a:cubicBezTo>
                    <a:cubicBezTo>
                      <a:pt x="612" y="559"/>
                      <a:pt x="613" y="557"/>
                      <a:pt x="615" y="556"/>
                    </a:cubicBezTo>
                    <a:lnTo>
                      <a:pt x="637" y="543"/>
                    </a:lnTo>
                    <a:lnTo>
                      <a:pt x="633" y="551"/>
                    </a:lnTo>
                    <a:lnTo>
                      <a:pt x="628" y="480"/>
                    </a:lnTo>
                    <a:lnTo>
                      <a:pt x="629" y="483"/>
                    </a:lnTo>
                    <a:lnTo>
                      <a:pt x="588" y="373"/>
                    </a:lnTo>
                    <a:cubicBezTo>
                      <a:pt x="588" y="372"/>
                      <a:pt x="588" y="371"/>
                      <a:pt x="588" y="369"/>
                    </a:cubicBezTo>
                    <a:lnTo>
                      <a:pt x="648" y="53"/>
                    </a:lnTo>
                    <a:lnTo>
                      <a:pt x="654" y="62"/>
                    </a:lnTo>
                    <a:lnTo>
                      <a:pt x="473" y="16"/>
                    </a:lnTo>
                    <a:lnTo>
                      <a:pt x="482" y="10"/>
                    </a:lnTo>
                    <a:lnTo>
                      <a:pt x="312" y="819"/>
                    </a:lnTo>
                    <a:lnTo>
                      <a:pt x="312" y="818"/>
                    </a:lnTo>
                    <a:lnTo>
                      <a:pt x="304" y="952"/>
                    </a:lnTo>
                    <a:lnTo>
                      <a:pt x="303" y="949"/>
                    </a:lnTo>
                    <a:lnTo>
                      <a:pt x="325" y="1010"/>
                    </a:lnTo>
                    <a:lnTo>
                      <a:pt x="324" y="1008"/>
                    </a:lnTo>
                    <a:lnTo>
                      <a:pt x="373" y="1086"/>
                    </a:lnTo>
                    <a:cubicBezTo>
                      <a:pt x="374" y="1088"/>
                      <a:pt x="374" y="1091"/>
                      <a:pt x="373" y="1094"/>
                    </a:cubicBezTo>
                    <a:lnTo>
                      <a:pt x="235" y="1330"/>
                    </a:lnTo>
                    <a:cubicBezTo>
                      <a:pt x="234" y="1330"/>
                      <a:pt x="234" y="1331"/>
                      <a:pt x="233" y="1331"/>
                    </a:cubicBezTo>
                    <a:lnTo>
                      <a:pt x="148" y="1419"/>
                    </a:lnTo>
                    <a:lnTo>
                      <a:pt x="150" y="1415"/>
                    </a:lnTo>
                    <a:lnTo>
                      <a:pt x="138" y="1480"/>
                    </a:lnTo>
                    <a:lnTo>
                      <a:pt x="136" y="1474"/>
                    </a:lnTo>
                    <a:lnTo>
                      <a:pt x="185" y="1542"/>
                    </a:lnTo>
                    <a:cubicBezTo>
                      <a:pt x="187" y="1544"/>
                      <a:pt x="187" y="1547"/>
                      <a:pt x="186" y="1550"/>
                    </a:cubicBezTo>
                    <a:lnTo>
                      <a:pt x="129" y="1693"/>
                    </a:lnTo>
                    <a:lnTo>
                      <a:pt x="129" y="1692"/>
                    </a:lnTo>
                    <a:lnTo>
                      <a:pt x="16" y="2219"/>
                    </a:lnTo>
                    <a:lnTo>
                      <a:pt x="10" y="2210"/>
                    </a:lnTo>
                    <a:lnTo>
                      <a:pt x="647" y="2363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9" name="Freeform 75"/>
              <p:cNvSpPr>
                <a:spLocks/>
              </p:cNvSpPr>
              <p:nvPr/>
            </p:nvSpPr>
            <p:spPr bwMode="auto">
              <a:xfrm>
                <a:off x="1679" y="935"/>
                <a:ext cx="729" cy="433"/>
              </a:xfrm>
              <a:custGeom>
                <a:avLst/>
                <a:gdLst>
                  <a:gd name="T0" fmla="*/ 12 w 729"/>
                  <a:gd name="T1" fmla="*/ 110 h 433"/>
                  <a:gd name="T2" fmla="*/ 14 w 729"/>
                  <a:gd name="T3" fmla="*/ 128 h 433"/>
                  <a:gd name="T4" fmla="*/ 7 w 729"/>
                  <a:gd name="T5" fmla="*/ 131 h 433"/>
                  <a:gd name="T6" fmla="*/ 29 w 729"/>
                  <a:gd name="T7" fmla="*/ 150 h 433"/>
                  <a:gd name="T8" fmla="*/ 51 w 729"/>
                  <a:gd name="T9" fmla="*/ 202 h 433"/>
                  <a:gd name="T10" fmla="*/ 58 w 729"/>
                  <a:gd name="T11" fmla="*/ 249 h 433"/>
                  <a:gd name="T12" fmla="*/ 62 w 729"/>
                  <a:gd name="T13" fmla="*/ 274 h 433"/>
                  <a:gd name="T14" fmla="*/ 46 w 729"/>
                  <a:gd name="T15" fmla="*/ 298 h 433"/>
                  <a:gd name="T16" fmla="*/ 57 w 729"/>
                  <a:gd name="T17" fmla="*/ 308 h 433"/>
                  <a:gd name="T18" fmla="*/ 87 w 729"/>
                  <a:gd name="T19" fmla="*/ 293 h 433"/>
                  <a:gd name="T20" fmla="*/ 106 w 729"/>
                  <a:gd name="T21" fmla="*/ 375 h 433"/>
                  <a:gd name="T22" fmla="*/ 120 w 729"/>
                  <a:gd name="T23" fmla="*/ 380 h 433"/>
                  <a:gd name="T24" fmla="*/ 123 w 729"/>
                  <a:gd name="T25" fmla="*/ 403 h 433"/>
                  <a:gd name="T26" fmla="*/ 134 w 729"/>
                  <a:gd name="T27" fmla="*/ 414 h 433"/>
                  <a:gd name="T28" fmla="*/ 161 w 729"/>
                  <a:gd name="T29" fmla="*/ 413 h 433"/>
                  <a:gd name="T30" fmla="*/ 222 w 729"/>
                  <a:gd name="T31" fmla="*/ 413 h 433"/>
                  <a:gd name="T32" fmla="*/ 247 w 729"/>
                  <a:gd name="T33" fmla="*/ 423 h 433"/>
                  <a:gd name="T34" fmla="*/ 254 w 729"/>
                  <a:gd name="T35" fmla="*/ 381 h 433"/>
                  <a:gd name="T36" fmla="*/ 453 w 729"/>
                  <a:gd name="T37" fmla="*/ 409 h 433"/>
                  <a:gd name="T38" fmla="*/ 697 w 729"/>
                  <a:gd name="T39" fmla="*/ 433 h 433"/>
                  <a:gd name="T40" fmla="*/ 704 w 729"/>
                  <a:gd name="T41" fmla="*/ 355 h 433"/>
                  <a:gd name="T42" fmla="*/ 729 w 729"/>
                  <a:gd name="T43" fmla="*/ 102 h 433"/>
                  <a:gd name="T44" fmla="*/ 406 w 729"/>
                  <a:gd name="T45" fmla="*/ 66 h 433"/>
                  <a:gd name="T46" fmla="*/ 245 w 729"/>
                  <a:gd name="T47" fmla="*/ 42 h 433"/>
                  <a:gd name="T48" fmla="*/ 18 w 729"/>
                  <a:gd name="T49" fmla="*/ 0 h 433"/>
                  <a:gd name="T50" fmla="*/ 0 w 729"/>
                  <a:gd name="T51" fmla="*/ 82 h 433"/>
                  <a:gd name="T52" fmla="*/ 12 w 729"/>
                  <a:gd name="T53" fmla="*/ 110 h 4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29"/>
                  <a:gd name="T82" fmla="*/ 0 h 433"/>
                  <a:gd name="T83" fmla="*/ 729 w 729"/>
                  <a:gd name="T84" fmla="*/ 433 h 43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29" h="433">
                    <a:moveTo>
                      <a:pt x="12" y="110"/>
                    </a:moveTo>
                    <a:lnTo>
                      <a:pt x="14" y="128"/>
                    </a:lnTo>
                    <a:lnTo>
                      <a:pt x="7" y="131"/>
                    </a:lnTo>
                    <a:lnTo>
                      <a:pt x="29" y="150"/>
                    </a:lnTo>
                    <a:lnTo>
                      <a:pt x="51" y="202"/>
                    </a:lnTo>
                    <a:lnTo>
                      <a:pt x="58" y="249"/>
                    </a:lnTo>
                    <a:lnTo>
                      <a:pt x="62" y="274"/>
                    </a:lnTo>
                    <a:lnTo>
                      <a:pt x="46" y="298"/>
                    </a:lnTo>
                    <a:lnTo>
                      <a:pt x="57" y="308"/>
                    </a:lnTo>
                    <a:lnTo>
                      <a:pt x="87" y="293"/>
                    </a:lnTo>
                    <a:lnTo>
                      <a:pt x="106" y="375"/>
                    </a:lnTo>
                    <a:lnTo>
                      <a:pt x="120" y="380"/>
                    </a:lnTo>
                    <a:lnTo>
                      <a:pt x="123" y="403"/>
                    </a:lnTo>
                    <a:lnTo>
                      <a:pt x="134" y="414"/>
                    </a:lnTo>
                    <a:lnTo>
                      <a:pt x="161" y="413"/>
                    </a:lnTo>
                    <a:lnTo>
                      <a:pt x="222" y="413"/>
                    </a:lnTo>
                    <a:lnTo>
                      <a:pt x="247" y="423"/>
                    </a:lnTo>
                    <a:lnTo>
                      <a:pt x="254" y="381"/>
                    </a:lnTo>
                    <a:lnTo>
                      <a:pt x="453" y="409"/>
                    </a:lnTo>
                    <a:lnTo>
                      <a:pt x="697" y="433"/>
                    </a:lnTo>
                    <a:lnTo>
                      <a:pt x="704" y="355"/>
                    </a:lnTo>
                    <a:lnTo>
                      <a:pt x="729" y="102"/>
                    </a:lnTo>
                    <a:lnTo>
                      <a:pt x="406" y="66"/>
                    </a:lnTo>
                    <a:lnTo>
                      <a:pt x="245" y="42"/>
                    </a:lnTo>
                    <a:lnTo>
                      <a:pt x="18" y="0"/>
                    </a:lnTo>
                    <a:lnTo>
                      <a:pt x="0" y="82"/>
                    </a:lnTo>
                    <a:lnTo>
                      <a:pt x="12" y="110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0" name="Freeform 76"/>
              <p:cNvSpPr>
                <a:spLocks noEditPoints="1"/>
              </p:cNvSpPr>
              <p:nvPr/>
            </p:nvSpPr>
            <p:spPr bwMode="auto">
              <a:xfrm>
                <a:off x="1676" y="933"/>
                <a:ext cx="735" cy="437"/>
              </a:xfrm>
              <a:custGeom>
                <a:avLst/>
                <a:gdLst>
                  <a:gd name="T0" fmla="*/ 17 w 2401"/>
                  <a:gd name="T1" fmla="*/ 112 h 1697"/>
                  <a:gd name="T2" fmla="*/ 17 w 2401"/>
                  <a:gd name="T3" fmla="*/ 132 h 1697"/>
                  <a:gd name="T4" fmla="*/ 12 w 2401"/>
                  <a:gd name="T5" fmla="*/ 131 h 1697"/>
                  <a:gd name="T6" fmla="*/ 34 w 2401"/>
                  <a:gd name="T7" fmla="*/ 151 h 1697"/>
                  <a:gd name="T8" fmla="*/ 56 w 2401"/>
                  <a:gd name="T9" fmla="*/ 204 h 1697"/>
                  <a:gd name="T10" fmla="*/ 67 w 2401"/>
                  <a:gd name="T11" fmla="*/ 276 h 1697"/>
                  <a:gd name="T12" fmla="*/ 51 w 2401"/>
                  <a:gd name="T13" fmla="*/ 301 h 1697"/>
                  <a:gd name="T14" fmla="*/ 61 w 2401"/>
                  <a:gd name="T15" fmla="*/ 309 h 1697"/>
                  <a:gd name="T16" fmla="*/ 88 w 2401"/>
                  <a:gd name="T17" fmla="*/ 293 h 1697"/>
                  <a:gd name="T18" fmla="*/ 92 w 2401"/>
                  <a:gd name="T19" fmla="*/ 294 h 1697"/>
                  <a:gd name="T20" fmla="*/ 110 w 2401"/>
                  <a:gd name="T21" fmla="*/ 375 h 1697"/>
                  <a:gd name="T22" fmla="*/ 125 w 2401"/>
                  <a:gd name="T23" fmla="*/ 381 h 1697"/>
                  <a:gd name="T24" fmla="*/ 127 w 2401"/>
                  <a:gd name="T25" fmla="*/ 404 h 1697"/>
                  <a:gd name="T26" fmla="*/ 136 w 2401"/>
                  <a:gd name="T27" fmla="*/ 414 h 1697"/>
                  <a:gd name="T28" fmla="*/ 224 w 2401"/>
                  <a:gd name="T29" fmla="*/ 413 h 1697"/>
                  <a:gd name="T30" fmla="*/ 250 w 2401"/>
                  <a:gd name="T31" fmla="*/ 424 h 1697"/>
                  <a:gd name="T32" fmla="*/ 255 w 2401"/>
                  <a:gd name="T33" fmla="*/ 383 h 1697"/>
                  <a:gd name="T34" fmla="*/ 257 w 2401"/>
                  <a:gd name="T35" fmla="*/ 381 h 1697"/>
                  <a:gd name="T36" fmla="*/ 700 w 2401"/>
                  <a:gd name="T37" fmla="*/ 433 h 1697"/>
                  <a:gd name="T38" fmla="*/ 705 w 2401"/>
                  <a:gd name="T39" fmla="*/ 356 h 1697"/>
                  <a:gd name="T40" fmla="*/ 732 w 2401"/>
                  <a:gd name="T41" fmla="*/ 106 h 1697"/>
                  <a:gd name="T42" fmla="*/ 248 w 2401"/>
                  <a:gd name="T43" fmla="*/ 46 h 1697"/>
                  <a:gd name="T44" fmla="*/ 23 w 2401"/>
                  <a:gd name="T45" fmla="*/ 3 h 1697"/>
                  <a:gd name="T46" fmla="*/ 5 w 2401"/>
                  <a:gd name="T47" fmla="*/ 83 h 1697"/>
                  <a:gd name="T48" fmla="*/ 0 w 2401"/>
                  <a:gd name="T49" fmla="*/ 84 h 1697"/>
                  <a:gd name="T50" fmla="*/ 18 w 2401"/>
                  <a:gd name="T51" fmla="*/ 2 h 1697"/>
                  <a:gd name="T52" fmla="*/ 21 w 2401"/>
                  <a:gd name="T53" fmla="*/ 0 h 1697"/>
                  <a:gd name="T54" fmla="*/ 409 w 2401"/>
                  <a:gd name="T55" fmla="*/ 66 h 1697"/>
                  <a:gd name="T56" fmla="*/ 735 w 2401"/>
                  <a:gd name="T57" fmla="*/ 104 h 1697"/>
                  <a:gd name="T58" fmla="*/ 702 w 2401"/>
                  <a:gd name="T59" fmla="*/ 435 h 1697"/>
                  <a:gd name="T60" fmla="*/ 699 w 2401"/>
                  <a:gd name="T61" fmla="*/ 437 h 1697"/>
                  <a:gd name="T62" fmla="*/ 257 w 2401"/>
                  <a:gd name="T63" fmla="*/ 385 h 1697"/>
                  <a:gd name="T64" fmla="*/ 252 w 2401"/>
                  <a:gd name="T65" fmla="*/ 426 h 1697"/>
                  <a:gd name="T66" fmla="*/ 248 w 2401"/>
                  <a:gd name="T67" fmla="*/ 427 h 1697"/>
                  <a:gd name="T68" fmla="*/ 224 w 2401"/>
                  <a:gd name="T69" fmla="*/ 417 h 1697"/>
                  <a:gd name="T70" fmla="*/ 137 w 2401"/>
                  <a:gd name="T71" fmla="*/ 418 h 1697"/>
                  <a:gd name="T72" fmla="*/ 123 w 2401"/>
                  <a:gd name="T73" fmla="*/ 407 h 1697"/>
                  <a:gd name="T74" fmla="*/ 120 w 2401"/>
                  <a:gd name="T75" fmla="*/ 382 h 1697"/>
                  <a:gd name="T76" fmla="*/ 108 w 2401"/>
                  <a:gd name="T77" fmla="*/ 379 h 1697"/>
                  <a:gd name="T78" fmla="*/ 87 w 2401"/>
                  <a:gd name="T79" fmla="*/ 295 h 1697"/>
                  <a:gd name="T80" fmla="*/ 61 w 2401"/>
                  <a:gd name="T81" fmla="*/ 312 h 1697"/>
                  <a:gd name="T82" fmla="*/ 47 w 2401"/>
                  <a:gd name="T83" fmla="*/ 301 h 1697"/>
                  <a:gd name="T84" fmla="*/ 62 w 2401"/>
                  <a:gd name="T85" fmla="*/ 275 h 1697"/>
                  <a:gd name="T86" fmla="*/ 58 w 2401"/>
                  <a:gd name="T87" fmla="*/ 251 h 1697"/>
                  <a:gd name="T88" fmla="*/ 51 w 2401"/>
                  <a:gd name="T89" fmla="*/ 205 h 1697"/>
                  <a:gd name="T90" fmla="*/ 29 w 2401"/>
                  <a:gd name="T91" fmla="*/ 154 h 1697"/>
                  <a:gd name="T92" fmla="*/ 7 w 2401"/>
                  <a:gd name="T93" fmla="*/ 133 h 1697"/>
                  <a:gd name="T94" fmla="*/ 15 w 2401"/>
                  <a:gd name="T95" fmla="*/ 128 h 1697"/>
                  <a:gd name="T96" fmla="*/ 13 w 2401"/>
                  <a:gd name="T97" fmla="*/ 112 h 1697"/>
                  <a:gd name="T98" fmla="*/ 0 w 2401"/>
                  <a:gd name="T99" fmla="*/ 84 h 169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401"/>
                  <a:gd name="T151" fmla="*/ 0 h 1697"/>
                  <a:gd name="T152" fmla="*/ 2401 w 2401"/>
                  <a:gd name="T153" fmla="*/ 1697 h 169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401" h="1697">
                    <a:moveTo>
                      <a:pt x="56" y="431"/>
                    </a:moveTo>
                    <a:cubicBezTo>
                      <a:pt x="57" y="431"/>
                      <a:pt x="57" y="432"/>
                      <a:pt x="57" y="433"/>
                    </a:cubicBezTo>
                    <a:lnTo>
                      <a:pt x="61" y="503"/>
                    </a:lnTo>
                    <a:cubicBezTo>
                      <a:pt x="61" y="506"/>
                      <a:pt x="60" y="509"/>
                      <a:pt x="57" y="511"/>
                    </a:cubicBezTo>
                    <a:lnTo>
                      <a:pt x="36" y="523"/>
                    </a:lnTo>
                    <a:lnTo>
                      <a:pt x="38" y="510"/>
                    </a:lnTo>
                    <a:lnTo>
                      <a:pt x="108" y="586"/>
                    </a:lnTo>
                    <a:cubicBezTo>
                      <a:pt x="109" y="586"/>
                      <a:pt x="109" y="587"/>
                      <a:pt x="110" y="588"/>
                    </a:cubicBezTo>
                    <a:lnTo>
                      <a:pt x="182" y="790"/>
                    </a:lnTo>
                    <a:cubicBezTo>
                      <a:pt x="183" y="790"/>
                      <a:pt x="183" y="791"/>
                      <a:pt x="183" y="792"/>
                    </a:cubicBezTo>
                    <a:lnTo>
                      <a:pt x="206" y="974"/>
                    </a:lnTo>
                    <a:lnTo>
                      <a:pt x="219" y="1071"/>
                    </a:lnTo>
                    <a:cubicBezTo>
                      <a:pt x="219" y="1073"/>
                      <a:pt x="219" y="1074"/>
                      <a:pt x="218" y="1076"/>
                    </a:cubicBezTo>
                    <a:lnTo>
                      <a:pt x="165" y="1168"/>
                    </a:lnTo>
                    <a:lnTo>
                      <a:pt x="164" y="1159"/>
                    </a:lnTo>
                    <a:lnTo>
                      <a:pt x="200" y="1200"/>
                    </a:lnTo>
                    <a:lnTo>
                      <a:pt x="190" y="1199"/>
                    </a:lnTo>
                    <a:lnTo>
                      <a:pt x="288" y="1138"/>
                    </a:lnTo>
                    <a:cubicBezTo>
                      <a:pt x="290" y="1136"/>
                      <a:pt x="293" y="1136"/>
                      <a:pt x="295" y="1137"/>
                    </a:cubicBezTo>
                    <a:cubicBezTo>
                      <a:pt x="298" y="1138"/>
                      <a:pt x="299" y="1141"/>
                      <a:pt x="300" y="1143"/>
                    </a:cubicBezTo>
                    <a:lnTo>
                      <a:pt x="364" y="1461"/>
                    </a:lnTo>
                    <a:lnTo>
                      <a:pt x="359" y="1455"/>
                    </a:lnTo>
                    <a:lnTo>
                      <a:pt x="404" y="1475"/>
                    </a:lnTo>
                    <a:cubicBezTo>
                      <a:pt x="407" y="1476"/>
                      <a:pt x="409" y="1478"/>
                      <a:pt x="409" y="1481"/>
                    </a:cubicBezTo>
                    <a:lnTo>
                      <a:pt x="417" y="1574"/>
                    </a:lnTo>
                    <a:lnTo>
                      <a:pt x="415" y="1569"/>
                    </a:lnTo>
                    <a:lnTo>
                      <a:pt x="452" y="1610"/>
                    </a:lnTo>
                    <a:lnTo>
                      <a:pt x="445" y="1608"/>
                    </a:lnTo>
                    <a:lnTo>
                      <a:pt x="535" y="1603"/>
                    </a:lnTo>
                    <a:lnTo>
                      <a:pt x="733" y="1603"/>
                    </a:lnTo>
                    <a:cubicBezTo>
                      <a:pt x="735" y="1603"/>
                      <a:pt x="736" y="1603"/>
                      <a:pt x="737" y="1604"/>
                    </a:cubicBezTo>
                    <a:lnTo>
                      <a:pt x="818" y="1645"/>
                    </a:lnTo>
                    <a:lnTo>
                      <a:pt x="807" y="1651"/>
                    </a:lnTo>
                    <a:lnTo>
                      <a:pt x="832" y="1486"/>
                    </a:lnTo>
                    <a:cubicBezTo>
                      <a:pt x="833" y="1484"/>
                      <a:pt x="834" y="1482"/>
                      <a:pt x="835" y="1480"/>
                    </a:cubicBezTo>
                    <a:cubicBezTo>
                      <a:pt x="837" y="1479"/>
                      <a:pt x="839" y="1479"/>
                      <a:pt x="841" y="1479"/>
                    </a:cubicBezTo>
                    <a:lnTo>
                      <a:pt x="1490" y="1588"/>
                    </a:lnTo>
                    <a:lnTo>
                      <a:pt x="2287" y="1681"/>
                    </a:lnTo>
                    <a:lnTo>
                      <a:pt x="2278" y="1688"/>
                    </a:lnTo>
                    <a:lnTo>
                      <a:pt x="2303" y="1384"/>
                    </a:lnTo>
                    <a:lnTo>
                      <a:pt x="2384" y="401"/>
                    </a:lnTo>
                    <a:lnTo>
                      <a:pt x="2391" y="410"/>
                    </a:lnTo>
                    <a:lnTo>
                      <a:pt x="1334" y="271"/>
                    </a:lnTo>
                    <a:lnTo>
                      <a:pt x="809" y="179"/>
                    </a:lnTo>
                    <a:lnTo>
                      <a:pt x="66" y="16"/>
                    </a:lnTo>
                    <a:lnTo>
                      <a:pt x="76" y="10"/>
                    </a:lnTo>
                    <a:lnTo>
                      <a:pt x="16" y="326"/>
                    </a:lnTo>
                    <a:lnTo>
                      <a:pt x="16" y="321"/>
                    </a:lnTo>
                    <a:lnTo>
                      <a:pt x="56" y="431"/>
                    </a:lnTo>
                    <a:close/>
                    <a:moveTo>
                      <a:pt x="1" y="327"/>
                    </a:moveTo>
                    <a:cubicBezTo>
                      <a:pt x="0" y="325"/>
                      <a:pt x="0" y="324"/>
                      <a:pt x="1" y="323"/>
                    </a:cubicBezTo>
                    <a:lnTo>
                      <a:pt x="60" y="7"/>
                    </a:lnTo>
                    <a:cubicBezTo>
                      <a:pt x="61" y="5"/>
                      <a:pt x="62" y="3"/>
                      <a:pt x="64" y="2"/>
                    </a:cubicBezTo>
                    <a:cubicBezTo>
                      <a:pt x="66" y="1"/>
                      <a:pt x="68" y="0"/>
                      <a:pt x="70" y="1"/>
                    </a:cubicBezTo>
                    <a:lnTo>
                      <a:pt x="812" y="163"/>
                    </a:lnTo>
                    <a:lnTo>
                      <a:pt x="1336" y="255"/>
                    </a:lnTo>
                    <a:lnTo>
                      <a:pt x="2394" y="394"/>
                    </a:lnTo>
                    <a:cubicBezTo>
                      <a:pt x="2398" y="394"/>
                      <a:pt x="2401" y="398"/>
                      <a:pt x="2400" y="402"/>
                    </a:cubicBezTo>
                    <a:lnTo>
                      <a:pt x="2319" y="1386"/>
                    </a:lnTo>
                    <a:lnTo>
                      <a:pt x="2294" y="1689"/>
                    </a:lnTo>
                    <a:cubicBezTo>
                      <a:pt x="2294" y="1691"/>
                      <a:pt x="2293" y="1693"/>
                      <a:pt x="2291" y="1695"/>
                    </a:cubicBezTo>
                    <a:cubicBezTo>
                      <a:pt x="2289" y="1696"/>
                      <a:pt x="2287" y="1697"/>
                      <a:pt x="2285" y="1696"/>
                    </a:cubicBezTo>
                    <a:lnTo>
                      <a:pt x="1487" y="1604"/>
                    </a:lnTo>
                    <a:lnTo>
                      <a:pt x="839" y="1495"/>
                    </a:lnTo>
                    <a:lnTo>
                      <a:pt x="848" y="1488"/>
                    </a:lnTo>
                    <a:lnTo>
                      <a:pt x="822" y="1653"/>
                    </a:lnTo>
                    <a:cubicBezTo>
                      <a:pt x="822" y="1656"/>
                      <a:pt x="820" y="1658"/>
                      <a:pt x="818" y="1659"/>
                    </a:cubicBezTo>
                    <a:cubicBezTo>
                      <a:pt x="816" y="1660"/>
                      <a:pt x="813" y="1660"/>
                      <a:pt x="811" y="1659"/>
                    </a:cubicBezTo>
                    <a:lnTo>
                      <a:pt x="730" y="1618"/>
                    </a:lnTo>
                    <a:lnTo>
                      <a:pt x="733" y="1619"/>
                    </a:lnTo>
                    <a:lnTo>
                      <a:pt x="536" y="1619"/>
                    </a:lnTo>
                    <a:lnTo>
                      <a:pt x="446" y="1624"/>
                    </a:lnTo>
                    <a:cubicBezTo>
                      <a:pt x="444" y="1624"/>
                      <a:pt x="441" y="1623"/>
                      <a:pt x="440" y="1621"/>
                    </a:cubicBezTo>
                    <a:lnTo>
                      <a:pt x="403" y="1580"/>
                    </a:lnTo>
                    <a:cubicBezTo>
                      <a:pt x="402" y="1578"/>
                      <a:pt x="402" y="1577"/>
                      <a:pt x="401" y="1575"/>
                    </a:cubicBezTo>
                    <a:lnTo>
                      <a:pt x="393" y="1483"/>
                    </a:lnTo>
                    <a:lnTo>
                      <a:pt x="398" y="1489"/>
                    </a:lnTo>
                    <a:lnTo>
                      <a:pt x="353" y="1470"/>
                    </a:lnTo>
                    <a:cubicBezTo>
                      <a:pt x="350" y="1469"/>
                      <a:pt x="349" y="1467"/>
                      <a:pt x="348" y="1464"/>
                    </a:cubicBezTo>
                    <a:lnTo>
                      <a:pt x="284" y="1146"/>
                    </a:lnTo>
                    <a:lnTo>
                      <a:pt x="296" y="1151"/>
                    </a:lnTo>
                    <a:lnTo>
                      <a:pt x="198" y="1212"/>
                    </a:lnTo>
                    <a:cubicBezTo>
                      <a:pt x="195" y="1214"/>
                      <a:pt x="191" y="1214"/>
                      <a:pt x="188" y="1211"/>
                    </a:cubicBezTo>
                    <a:lnTo>
                      <a:pt x="152" y="1169"/>
                    </a:lnTo>
                    <a:cubicBezTo>
                      <a:pt x="149" y="1167"/>
                      <a:pt x="149" y="1163"/>
                      <a:pt x="151" y="1160"/>
                    </a:cubicBezTo>
                    <a:lnTo>
                      <a:pt x="204" y="1068"/>
                    </a:lnTo>
                    <a:lnTo>
                      <a:pt x="203" y="1073"/>
                    </a:lnTo>
                    <a:lnTo>
                      <a:pt x="190" y="976"/>
                    </a:lnTo>
                    <a:lnTo>
                      <a:pt x="167" y="794"/>
                    </a:lnTo>
                    <a:lnTo>
                      <a:pt x="167" y="795"/>
                    </a:lnTo>
                    <a:lnTo>
                      <a:pt x="95" y="594"/>
                    </a:lnTo>
                    <a:lnTo>
                      <a:pt x="96" y="597"/>
                    </a:lnTo>
                    <a:lnTo>
                      <a:pt x="26" y="521"/>
                    </a:lnTo>
                    <a:cubicBezTo>
                      <a:pt x="24" y="520"/>
                      <a:pt x="24" y="517"/>
                      <a:pt x="24" y="515"/>
                    </a:cubicBezTo>
                    <a:cubicBezTo>
                      <a:pt x="24" y="512"/>
                      <a:pt x="26" y="510"/>
                      <a:pt x="28" y="509"/>
                    </a:cubicBezTo>
                    <a:lnTo>
                      <a:pt x="49" y="497"/>
                    </a:lnTo>
                    <a:lnTo>
                      <a:pt x="45" y="504"/>
                    </a:lnTo>
                    <a:lnTo>
                      <a:pt x="41" y="434"/>
                    </a:lnTo>
                    <a:lnTo>
                      <a:pt x="41" y="436"/>
                    </a:lnTo>
                    <a:lnTo>
                      <a:pt x="1" y="327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5" name="Freeform 77"/>
              <p:cNvSpPr>
                <a:spLocks/>
              </p:cNvSpPr>
              <p:nvPr/>
            </p:nvSpPr>
            <p:spPr bwMode="auto">
              <a:xfrm>
                <a:off x="1473" y="1948"/>
                <a:ext cx="485" cy="523"/>
              </a:xfrm>
              <a:custGeom>
                <a:avLst/>
                <a:gdLst>
                  <a:gd name="T0" fmla="*/ 32 w 485"/>
                  <a:gd name="T1" fmla="*/ 333 h 523"/>
                  <a:gd name="T2" fmla="*/ 19 w 485"/>
                  <a:gd name="T3" fmla="*/ 314 h 523"/>
                  <a:gd name="T4" fmla="*/ 25 w 485"/>
                  <a:gd name="T5" fmla="*/ 284 h 523"/>
                  <a:gd name="T6" fmla="*/ 58 w 485"/>
                  <a:gd name="T7" fmla="*/ 236 h 523"/>
                  <a:gd name="T8" fmla="*/ 81 w 485"/>
                  <a:gd name="T9" fmla="*/ 221 h 523"/>
                  <a:gd name="T10" fmla="*/ 67 w 485"/>
                  <a:gd name="T11" fmla="*/ 204 h 523"/>
                  <a:gd name="T12" fmla="*/ 59 w 485"/>
                  <a:gd name="T13" fmla="*/ 157 h 523"/>
                  <a:gd name="T14" fmla="*/ 69 w 485"/>
                  <a:gd name="T15" fmla="*/ 68 h 523"/>
                  <a:gd name="T16" fmla="*/ 85 w 485"/>
                  <a:gd name="T17" fmla="*/ 63 h 523"/>
                  <a:gd name="T18" fmla="*/ 112 w 485"/>
                  <a:gd name="T19" fmla="*/ 78 h 523"/>
                  <a:gd name="T20" fmla="*/ 136 w 485"/>
                  <a:gd name="T21" fmla="*/ 0 h 523"/>
                  <a:gd name="T22" fmla="*/ 485 w 485"/>
                  <a:gd name="T23" fmla="*/ 56 h 523"/>
                  <a:gd name="T24" fmla="*/ 412 w 485"/>
                  <a:gd name="T25" fmla="*/ 523 h 523"/>
                  <a:gd name="T26" fmla="*/ 304 w 485"/>
                  <a:gd name="T27" fmla="*/ 509 h 523"/>
                  <a:gd name="T28" fmla="*/ 238 w 485"/>
                  <a:gd name="T29" fmla="*/ 491 h 523"/>
                  <a:gd name="T30" fmla="*/ 100 w 485"/>
                  <a:gd name="T31" fmla="*/ 439 h 523"/>
                  <a:gd name="T32" fmla="*/ 0 w 485"/>
                  <a:gd name="T33" fmla="*/ 359 h 523"/>
                  <a:gd name="T34" fmla="*/ 32 w 485"/>
                  <a:gd name="T35" fmla="*/ 333 h 52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85"/>
                  <a:gd name="T55" fmla="*/ 0 h 523"/>
                  <a:gd name="T56" fmla="*/ 485 w 485"/>
                  <a:gd name="T57" fmla="*/ 523 h 52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85" h="523">
                    <a:moveTo>
                      <a:pt x="32" y="333"/>
                    </a:moveTo>
                    <a:lnTo>
                      <a:pt x="19" y="314"/>
                    </a:lnTo>
                    <a:lnTo>
                      <a:pt x="25" y="284"/>
                    </a:lnTo>
                    <a:lnTo>
                      <a:pt x="58" y="236"/>
                    </a:lnTo>
                    <a:lnTo>
                      <a:pt x="81" y="221"/>
                    </a:lnTo>
                    <a:lnTo>
                      <a:pt x="67" y="204"/>
                    </a:lnTo>
                    <a:lnTo>
                      <a:pt x="59" y="157"/>
                    </a:lnTo>
                    <a:lnTo>
                      <a:pt x="69" y="68"/>
                    </a:lnTo>
                    <a:lnTo>
                      <a:pt x="85" y="63"/>
                    </a:lnTo>
                    <a:lnTo>
                      <a:pt x="112" y="78"/>
                    </a:lnTo>
                    <a:lnTo>
                      <a:pt x="136" y="0"/>
                    </a:lnTo>
                    <a:lnTo>
                      <a:pt x="485" y="56"/>
                    </a:lnTo>
                    <a:lnTo>
                      <a:pt x="412" y="523"/>
                    </a:lnTo>
                    <a:lnTo>
                      <a:pt x="304" y="509"/>
                    </a:lnTo>
                    <a:lnTo>
                      <a:pt x="238" y="491"/>
                    </a:lnTo>
                    <a:lnTo>
                      <a:pt x="100" y="439"/>
                    </a:lnTo>
                    <a:lnTo>
                      <a:pt x="0" y="359"/>
                    </a:lnTo>
                    <a:lnTo>
                      <a:pt x="32" y="333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25282A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242" name="Freeform 78"/>
              <p:cNvSpPr>
                <a:spLocks noEditPoints="1"/>
              </p:cNvSpPr>
              <p:nvPr/>
            </p:nvSpPr>
            <p:spPr bwMode="auto">
              <a:xfrm>
                <a:off x="1471" y="1946"/>
                <a:ext cx="490" cy="527"/>
              </a:xfrm>
              <a:custGeom>
                <a:avLst/>
                <a:gdLst>
                  <a:gd name="T0" fmla="*/ 32 w 1601"/>
                  <a:gd name="T1" fmla="*/ 335 h 2049"/>
                  <a:gd name="T2" fmla="*/ 19 w 1601"/>
                  <a:gd name="T3" fmla="*/ 315 h 2049"/>
                  <a:gd name="T4" fmla="*/ 25 w 1601"/>
                  <a:gd name="T5" fmla="*/ 285 h 2049"/>
                  <a:gd name="T6" fmla="*/ 58 w 1601"/>
                  <a:gd name="T7" fmla="*/ 236 h 2049"/>
                  <a:gd name="T8" fmla="*/ 81 w 1601"/>
                  <a:gd name="T9" fmla="*/ 224 h 2049"/>
                  <a:gd name="T10" fmla="*/ 67 w 1601"/>
                  <a:gd name="T11" fmla="*/ 206 h 2049"/>
                  <a:gd name="T12" fmla="*/ 59 w 1601"/>
                  <a:gd name="T13" fmla="*/ 158 h 2049"/>
                  <a:gd name="T14" fmla="*/ 70 w 1601"/>
                  <a:gd name="T15" fmla="*/ 67 h 2049"/>
                  <a:gd name="T16" fmla="*/ 88 w 1601"/>
                  <a:gd name="T17" fmla="*/ 63 h 2049"/>
                  <a:gd name="T18" fmla="*/ 112 w 1601"/>
                  <a:gd name="T19" fmla="*/ 79 h 2049"/>
                  <a:gd name="T20" fmla="*/ 138 w 1601"/>
                  <a:gd name="T21" fmla="*/ 0 h 2049"/>
                  <a:gd name="T22" fmla="*/ 490 w 1601"/>
                  <a:gd name="T23" fmla="*/ 58 h 2049"/>
                  <a:gd name="T24" fmla="*/ 416 w 1601"/>
                  <a:gd name="T25" fmla="*/ 526 h 2049"/>
                  <a:gd name="T26" fmla="*/ 306 w 1601"/>
                  <a:gd name="T27" fmla="*/ 513 h 2049"/>
                  <a:gd name="T28" fmla="*/ 240 w 1601"/>
                  <a:gd name="T29" fmla="*/ 495 h 2049"/>
                  <a:gd name="T30" fmla="*/ 101 w 1601"/>
                  <a:gd name="T31" fmla="*/ 442 h 2049"/>
                  <a:gd name="T32" fmla="*/ 0 w 1601"/>
                  <a:gd name="T33" fmla="*/ 361 h 2049"/>
                  <a:gd name="T34" fmla="*/ 32 w 1601"/>
                  <a:gd name="T35" fmla="*/ 333 h 2049"/>
                  <a:gd name="T36" fmla="*/ 4 w 1601"/>
                  <a:gd name="T37" fmla="*/ 359 h 2049"/>
                  <a:gd name="T38" fmla="*/ 104 w 1601"/>
                  <a:gd name="T39" fmla="*/ 439 h 2049"/>
                  <a:gd name="T40" fmla="*/ 308 w 1601"/>
                  <a:gd name="T41" fmla="*/ 508 h 2049"/>
                  <a:gd name="T42" fmla="*/ 415 w 1601"/>
                  <a:gd name="T43" fmla="*/ 523 h 2049"/>
                  <a:gd name="T44" fmla="*/ 485 w 1601"/>
                  <a:gd name="T45" fmla="*/ 57 h 2049"/>
                  <a:gd name="T46" fmla="*/ 137 w 1601"/>
                  <a:gd name="T47" fmla="*/ 4 h 2049"/>
                  <a:gd name="T48" fmla="*/ 117 w 1601"/>
                  <a:gd name="T49" fmla="*/ 81 h 2049"/>
                  <a:gd name="T50" fmla="*/ 113 w 1601"/>
                  <a:gd name="T51" fmla="*/ 82 h 2049"/>
                  <a:gd name="T52" fmla="*/ 88 w 1601"/>
                  <a:gd name="T53" fmla="*/ 67 h 2049"/>
                  <a:gd name="T54" fmla="*/ 73 w 1601"/>
                  <a:gd name="T55" fmla="*/ 69 h 2049"/>
                  <a:gd name="T56" fmla="*/ 63 w 1601"/>
                  <a:gd name="T57" fmla="*/ 158 h 2049"/>
                  <a:gd name="T58" fmla="*/ 72 w 1601"/>
                  <a:gd name="T59" fmla="*/ 204 h 2049"/>
                  <a:gd name="T60" fmla="*/ 84 w 1601"/>
                  <a:gd name="T61" fmla="*/ 225 h 2049"/>
                  <a:gd name="T62" fmla="*/ 62 w 1601"/>
                  <a:gd name="T63" fmla="*/ 238 h 2049"/>
                  <a:gd name="T64" fmla="*/ 30 w 1601"/>
                  <a:gd name="T65" fmla="*/ 286 h 2049"/>
                  <a:gd name="T66" fmla="*/ 24 w 1601"/>
                  <a:gd name="T67" fmla="*/ 315 h 2049"/>
                  <a:gd name="T68" fmla="*/ 36 w 1601"/>
                  <a:gd name="T69" fmla="*/ 336 h 20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601"/>
                  <a:gd name="T106" fmla="*/ 0 h 2049"/>
                  <a:gd name="T107" fmla="*/ 1601 w 1601"/>
                  <a:gd name="T108" fmla="*/ 2049 h 20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601" h="2049">
                    <a:moveTo>
                      <a:pt x="105" y="1295"/>
                    </a:moveTo>
                    <a:lnTo>
                      <a:pt x="103" y="1304"/>
                    </a:lnTo>
                    <a:lnTo>
                      <a:pt x="63" y="1232"/>
                    </a:lnTo>
                    <a:cubicBezTo>
                      <a:pt x="62" y="1230"/>
                      <a:pt x="62" y="1228"/>
                      <a:pt x="62" y="1226"/>
                    </a:cubicBezTo>
                    <a:lnTo>
                      <a:pt x="81" y="1110"/>
                    </a:lnTo>
                    <a:cubicBezTo>
                      <a:pt x="81" y="1109"/>
                      <a:pt x="82" y="1108"/>
                      <a:pt x="82" y="1108"/>
                    </a:cubicBezTo>
                    <a:lnTo>
                      <a:pt x="188" y="919"/>
                    </a:lnTo>
                    <a:cubicBezTo>
                      <a:pt x="189" y="918"/>
                      <a:pt x="190" y="917"/>
                      <a:pt x="191" y="916"/>
                    </a:cubicBezTo>
                    <a:lnTo>
                      <a:pt x="267" y="861"/>
                    </a:lnTo>
                    <a:lnTo>
                      <a:pt x="265" y="872"/>
                    </a:lnTo>
                    <a:lnTo>
                      <a:pt x="220" y="804"/>
                    </a:lnTo>
                    <a:cubicBezTo>
                      <a:pt x="220" y="803"/>
                      <a:pt x="219" y="802"/>
                      <a:pt x="219" y="801"/>
                    </a:cubicBezTo>
                    <a:lnTo>
                      <a:pt x="192" y="617"/>
                    </a:lnTo>
                    <a:cubicBezTo>
                      <a:pt x="192" y="616"/>
                      <a:pt x="192" y="616"/>
                      <a:pt x="192" y="615"/>
                    </a:cubicBezTo>
                    <a:lnTo>
                      <a:pt x="223" y="269"/>
                    </a:lnTo>
                    <a:cubicBezTo>
                      <a:pt x="224" y="266"/>
                      <a:pt x="226" y="263"/>
                      <a:pt x="229" y="262"/>
                    </a:cubicBezTo>
                    <a:lnTo>
                      <a:pt x="282" y="245"/>
                    </a:lnTo>
                    <a:cubicBezTo>
                      <a:pt x="284" y="244"/>
                      <a:pt x="287" y="245"/>
                      <a:pt x="289" y="246"/>
                    </a:cubicBezTo>
                    <a:lnTo>
                      <a:pt x="378" y="304"/>
                    </a:lnTo>
                    <a:lnTo>
                      <a:pt x="366" y="309"/>
                    </a:lnTo>
                    <a:lnTo>
                      <a:pt x="442" y="7"/>
                    </a:lnTo>
                    <a:cubicBezTo>
                      <a:pt x="443" y="2"/>
                      <a:pt x="447" y="0"/>
                      <a:pt x="452" y="1"/>
                    </a:cubicBezTo>
                    <a:lnTo>
                      <a:pt x="1594" y="216"/>
                    </a:lnTo>
                    <a:cubicBezTo>
                      <a:pt x="1598" y="217"/>
                      <a:pt x="1601" y="221"/>
                      <a:pt x="1600" y="225"/>
                    </a:cubicBezTo>
                    <a:lnTo>
                      <a:pt x="1363" y="2042"/>
                    </a:lnTo>
                    <a:cubicBezTo>
                      <a:pt x="1362" y="2044"/>
                      <a:pt x="1361" y="2046"/>
                      <a:pt x="1359" y="2047"/>
                    </a:cubicBezTo>
                    <a:cubicBezTo>
                      <a:pt x="1358" y="2048"/>
                      <a:pt x="1356" y="2049"/>
                      <a:pt x="1353" y="2048"/>
                    </a:cubicBezTo>
                    <a:lnTo>
                      <a:pt x="1001" y="1993"/>
                    </a:lnTo>
                    <a:cubicBezTo>
                      <a:pt x="1001" y="1993"/>
                      <a:pt x="1000" y="1993"/>
                      <a:pt x="1000" y="1992"/>
                    </a:cubicBezTo>
                    <a:lnTo>
                      <a:pt x="783" y="1925"/>
                    </a:lnTo>
                    <a:lnTo>
                      <a:pt x="332" y="1721"/>
                    </a:lnTo>
                    <a:cubicBezTo>
                      <a:pt x="331" y="1721"/>
                      <a:pt x="331" y="1720"/>
                      <a:pt x="330" y="1720"/>
                    </a:cubicBezTo>
                    <a:lnTo>
                      <a:pt x="3" y="1408"/>
                    </a:lnTo>
                    <a:cubicBezTo>
                      <a:pt x="1" y="1406"/>
                      <a:pt x="0" y="1404"/>
                      <a:pt x="0" y="1402"/>
                    </a:cubicBezTo>
                    <a:cubicBezTo>
                      <a:pt x="0" y="1400"/>
                      <a:pt x="1" y="1398"/>
                      <a:pt x="3" y="1396"/>
                    </a:cubicBezTo>
                    <a:lnTo>
                      <a:pt x="105" y="1295"/>
                    </a:lnTo>
                    <a:close/>
                    <a:moveTo>
                      <a:pt x="14" y="1408"/>
                    </a:moveTo>
                    <a:lnTo>
                      <a:pt x="14" y="1396"/>
                    </a:lnTo>
                    <a:lnTo>
                      <a:pt x="341" y="1708"/>
                    </a:lnTo>
                    <a:lnTo>
                      <a:pt x="339" y="1707"/>
                    </a:lnTo>
                    <a:lnTo>
                      <a:pt x="788" y="1909"/>
                    </a:lnTo>
                    <a:lnTo>
                      <a:pt x="1005" y="1977"/>
                    </a:lnTo>
                    <a:lnTo>
                      <a:pt x="1003" y="1977"/>
                    </a:lnTo>
                    <a:lnTo>
                      <a:pt x="1356" y="2033"/>
                    </a:lnTo>
                    <a:lnTo>
                      <a:pt x="1347" y="2039"/>
                    </a:lnTo>
                    <a:lnTo>
                      <a:pt x="1585" y="223"/>
                    </a:lnTo>
                    <a:lnTo>
                      <a:pt x="1591" y="232"/>
                    </a:lnTo>
                    <a:lnTo>
                      <a:pt x="449" y="16"/>
                    </a:lnTo>
                    <a:lnTo>
                      <a:pt x="458" y="10"/>
                    </a:lnTo>
                    <a:lnTo>
                      <a:pt x="381" y="313"/>
                    </a:lnTo>
                    <a:cubicBezTo>
                      <a:pt x="381" y="315"/>
                      <a:pt x="379" y="317"/>
                      <a:pt x="377" y="318"/>
                    </a:cubicBezTo>
                    <a:cubicBezTo>
                      <a:pt x="374" y="319"/>
                      <a:pt x="371" y="319"/>
                      <a:pt x="369" y="318"/>
                    </a:cubicBezTo>
                    <a:lnTo>
                      <a:pt x="280" y="260"/>
                    </a:lnTo>
                    <a:lnTo>
                      <a:pt x="287" y="260"/>
                    </a:lnTo>
                    <a:lnTo>
                      <a:pt x="234" y="277"/>
                    </a:lnTo>
                    <a:lnTo>
                      <a:pt x="239" y="270"/>
                    </a:lnTo>
                    <a:lnTo>
                      <a:pt x="208" y="616"/>
                    </a:lnTo>
                    <a:lnTo>
                      <a:pt x="207" y="614"/>
                    </a:lnTo>
                    <a:lnTo>
                      <a:pt x="235" y="798"/>
                    </a:lnTo>
                    <a:lnTo>
                      <a:pt x="234" y="795"/>
                    </a:lnTo>
                    <a:lnTo>
                      <a:pt x="278" y="863"/>
                    </a:lnTo>
                    <a:cubicBezTo>
                      <a:pt x="281" y="866"/>
                      <a:pt x="280" y="871"/>
                      <a:pt x="276" y="874"/>
                    </a:cubicBezTo>
                    <a:lnTo>
                      <a:pt x="200" y="929"/>
                    </a:lnTo>
                    <a:lnTo>
                      <a:pt x="202" y="927"/>
                    </a:lnTo>
                    <a:lnTo>
                      <a:pt x="96" y="1115"/>
                    </a:lnTo>
                    <a:lnTo>
                      <a:pt x="97" y="1113"/>
                    </a:lnTo>
                    <a:lnTo>
                      <a:pt x="78" y="1229"/>
                    </a:lnTo>
                    <a:lnTo>
                      <a:pt x="77" y="1224"/>
                    </a:lnTo>
                    <a:lnTo>
                      <a:pt x="117" y="1296"/>
                    </a:lnTo>
                    <a:cubicBezTo>
                      <a:pt x="119" y="1299"/>
                      <a:pt x="119" y="1303"/>
                      <a:pt x="116" y="1306"/>
                    </a:cubicBezTo>
                    <a:lnTo>
                      <a:pt x="14" y="1408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3" name="Freeform 79"/>
              <p:cNvSpPr>
                <a:spLocks/>
              </p:cNvSpPr>
              <p:nvPr/>
            </p:nvSpPr>
            <p:spPr bwMode="auto">
              <a:xfrm>
                <a:off x="1875" y="1314"/>
                <a:ext cx="504" cy="391"/>
              </a:xfrm>
              <a:custGeom>
                <a:avLst/>
                <a:gdLst>
                  <a:gd name="T0" fmla="*/ 0 w 504"/>
                  <a:gd name="T1" fmla="*/ 335 h 391"/>
                  <a:gd name="T2" fmla="*/ 60 w 504"/>
                  <a:gd name="T3" fmla="*/ 0 h 391"/>
                  <a:gd name="T4" fmla="*/ 259 w 504"/>
                  <a:gd name="T5" fmla="*/ 29 h 391"/>
                  <a:gd name="T6" fmla="*/ 504 w 504"/>
                  <a:gd name="T7" fmla="*/ 53 h 391"/>
                  <a:gd name="T8" fmla="*/ 487 w 504"/>
                  <a:gd name="T9" fmla="*/ 222 h 391"/>
                  <a:gd name="T10" fmla="*/ 470 w 504"/>
                  <a:gd name="T11" fmla="*/ 391 h 391"/>
                  <a:gd name="T12" fmla="*/ 136 w 504"/>
                  <a:gd name="T13" fmla="*/ 355 h 391"/>
                  <a:gd name="T14" fmla="*/ 0 w 504"/>
                  <a:gd name="T15" fmla="*/ 335 h 39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04"/>
                  <a:gd name="T25" fmla="*/ 0 h 391"/>
                  <a:gd name="T26" fmla="*/ 504 w 504"/>
                  <a:gd name="T27" fmla="*/ 391 h 39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04" h="391">
                    <a:moveTo>
                      <a:pt x="0" y="335"/>
                    </a:moveTo>
                    <a:lnTo>
                      <a:pt x="60" y="0"/>
                    </a:lnTo>
                    <a:lnTo>
                      <a:pt x="259" y="29"/>
                    </a:lnTo>
                    <a:lnTo>
                      <a:pt x="504" y="53"/>
                    </a:lnTo>
                    <a:lnTo>
                      <a:pt x="487" y="222"/>
                    </a:lnTo>
                    <a:lnTo>
                      <a:pt x="470" y="391"/>
                    </a:lnTo>
                    <a:lnTo>
                      <a:pt x="136" y="355"/>
                    </a:lnTo>
                    <a:lnTo>
                      <a:pt x="0" y="335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4" name="Freeform 80"/>
              <p:cNvSpPr>
                <a:spLocks noEditPoints="1"/>
              </p:cNvSpPr>
              <p:nvPr/>
            </p:nvSpPr>
            <p:spPr bwMode="auto">
              <a:xfrm>
                <a:off x="1872" y="1312"/>
                <a:ext cx="509" cy="396"/>
              </a:xfrm>
              <a:custGeom>
                <a:avLst/>
                <a:gdLst>
                  <a:gd name="T0" fmla="*/ 2 w 1665"/>
                  <a:gd name="T1" fmla="*/ 340 h 1537"/>
                  <a:gd name="T2" fmla="*/ 0 w 1665"/>
                  <a:gd name="T3" fmla="*/ 337 h 1537"/>
                  <a:gd name="T4" fmla="*/ 60 w 1665"/>
                  <a:gd name="T5" fmla="*/ 2 h 1537"/>
                  <a:gd name="T6" fmla="*/ 61 w 1665"/>
                  <a:gd name="T7" fmla="*/ 1 h 1537"/>
                  <a:gd name="T8" fmla="*/ 63 w 1665"/>
                  <a:gd name="T9" fmla="*/ 0 h 1537"/>
                  <a:gd name="T10" fmla="*/ 262 w 1665"/>
                  <a:gd name="T11" fmla="*/ 29 h 1537"/>
                  <a:gd name="T12" fmla="*/ 507 w 1665"/>
                  <a:gd name="T13" fmla="*/ 53 h 1537"/>
                  <a:gd name="T14" fmla="*/ 509 w 1665"/>
                  <a:gd name="T15" fmla="*/ 55 h 1537"/>
                  <a:gd name="T16" fmla="*/ 492 w 1665"/>
                  <a:gd name="T17" fmla="*/ 224 h 1537"/>
                  <a:gd name="T18" fmla="*/ 475 w 1665"/>
                  <a:gd name="T19" fmla="*/ 394 h 1537"/>
                  <a:gd name="T20" fmla="*/ 474 w 1665"/>
                  <a:gd name="T21" fmla="*/ 395 h 1537"/>
                  <a:gd name="T22" fmla="*/ 473 w 1665"/>
                  <a:gd name="T23" fmla="*/ 396 h 1537"/>
                  <a:gd name="T24" fmla="*/ 138 w 1665"/>
                  <a:gd name="T25" fmla="*/ 360 h 1537"/>
                  <a:gd name="T26" fmla="*/ 2 w 1665"/>
                  <a:gd name="T27" fmla="*/ 340 h 1537"/>
                  <a:gd name="T28" fmla="*/ 139 w 1665"/>
                  <a:gd name="T29" fmla="*/ 356 h 1537"/>
                  <a:gd name="T30" fmla="*/ 473 w 1665"/>
                  <a:gd name="T31" fmla="*/ 392 h 1537"/>
                  <a:gd name="T32" fmla="*/ 470 w 1665"/>
                  <a:gd name="T33" fmla="*/ 394 h 1537"/>
                  <a:gd name="T34" fmla="*/ 487 w 1665"/>
                  <a:gd name="T35" fmla="*/ 224 h 1537"/>
                  <a:gd name="T36" fmla="*/ 504 w 1665"/>
                  <a:gd name="T37" fmla="*/ 55 h 1537"/>
                  <a:gd name="T38" fmla="*/ 506 w 1665"/>
                  <a:gd name="T39" fmla="*/ 57 h 1537"/>
                  <a:gd name="T40" fmla="*/ 261 w 1665"/>
                  <a:gd name="T41" fmla="*/ 33 h 1537"/>
                  <a:gd name="T42" fmla="*/ 62 w 1665"/>
                  <a:gd name="T43" fmla="*/ 4 h 1537"/>
                  <a:gd name="T44" fmla="*/ 65 w 1665"/>
                  <a:gd name="T45" fmla="*/ 3 h 1537"/>
                  <a:gd name="T46" fmla="*/ 5 w 1665"/>
                  <a:gd name="T47" fmla="*/ 338 h 1537"/>
                  <a:gd name="T48" fmla="*/ 3 w 1665"/>
                  <a:gd name="T49" fmla="*/ 335 h 1537"/>
                  <a:gd name="T50" fmla="*/ 139 w 1665"/>
                  <a:gd name="T51" fmla="*/ 356 h 15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665"/>
                  <a:gd name="T79" fmla="*/ 0 h 1537"/>
                  <a:gd name="T80" fmla="*/ 1665 w 1665"/>
                  <a:gd name="T81" fmla="*/ 1537 h 153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665" h="1537">
                    <a:moveTo>
                      <a:pt x="7" y="1318"/>
                    </a:moveTo>
                    <a:cubicBezTo>
                      <a:pt x="3" y="1317"/>
                      <a:pt x="0" y="1313"/>
                      <a:pt x="1" y="1309"/>
                    </a:cubicBezTo>
                    <a:lnTo>
                      <a:pt x="197" y="7"/>
                    </a:lnTo>
                    <a:cubicBezTo>
                      <a:pt x="198" y="5"/>
                      <a:pt x="199" y="3"/>
                      <a:pt x="201" y="2"/>
                    </a:cubicBezTo>
                    <a:cubicBezTo>
                      <a:pt x="202" y="1"/>
                      <a:pt x="205" y="0"/>
                      <a:pt x="207" y="1"/>
                    </a:cubicBezTo>
                    <a:lnTo>
                      <a:pt x="857" y="111"/>
                    </a:lnTo>
                    <a:lnTo>
                      <a:pt x="1657" y="204"/>
                    </a:lnTo>
                    <a:cubicBezTo>
                      <a:pt x="1662" y="205"/>
                      <a:pt x="1665" y="209"/>
                      <a:pt x="1664" y="213"/>
                    </a:cubicBezTo>
                    <a:lnTo>
                      <a:pt x="1609" y="871"/>
                    </a:lnTo>
                    <a:lnTo>
                      <a:pt x="1555" y="1529"/>
                    </a:lnTo>
                    <a:cubicBezTo>
                      <a:pt x="1555" y="1531"/>
                      <a:pt x="1554" y="1533"/>
                      <a:pt x="1552" y="1535"/>
                    </a:cubicBezTo>
                    <a:cubicBezTo>
                      <a:pt x="1551" y="1536"/>
                      <a:pt x="1548" y="1537"/>
                      <a:pt x="1546" y="1536"/>
                    </a:cubicBezTo>
                    <a:lnTo>
                      <a:pt x="453" y="1396"/>
                    </a:lnTo>
                    <a:lnTo>
                      <a:pt x="7" y="1318"/>
                    </a:lnTo>
                    <a:close/>
                    <a:moveTo>
                      <a:pt x="455" y="1381"/>
                    </a:moveTo>
                    <a:lnTo>
                      <a:pt x="1548" y="1521"/>
                    </a:lnTo>
                    <a:lnTo>
                      <a:pt x="1539" y="1528"/>
                    </a:lnTo>
                    <a:lnTo>
                      <a:pt x="1593" y="870"/>
                    </a:lnTo>
                    <a:lnTo>
                      <a:pt x="1648" y="212"/>
                    </a:lnTo>
                    <a:lnTo>
                      <a:pt x="1656" y="220"/>
                    </a:lnTo>
                    <a:lnTo>
                      <a:pt x="855" y="127"/>
                    </a:lnTo>
                    <a:lnTo>
                      <a:pt x="204" y="16"/>
                    </a:lnTo>
                    <a:lnTo>
                      <a:pt x="213" y="10"/>
                    </a:lnTo>
                    <a:lnTo>
                      <a:pt x="16" y="1311"/>
                    </a:lnTo>
                    <a:lnTo>
                      <a:pt x="10" y="1302"/>
                    </a:lnTo>
                    <a:lnTo>
                      <a:pt x="455" y="1381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5" name="Freeform 81"/>
              <p:cNvSpPr>
                <a:spLocks/>
              </p:cNvSpPr>
              <p:nvPr/>
            </p:nvSpPr>
            <p:spPr bwMode="auto">
              <a:xfrm>
                <a:off x="1958" y="1668"/>
                <a:ext cx="519" cy="383"/>
              </a:xfrm>
              <a:custGeom>
                <a:avLst/>
                <a:gdLst>
                  <a:gd name="T0" fmla="*/ 52 w 519"/>
                  <a:gd name="T1" fmla="*/ 0 h 383"/>
                  <a:gd name="T2" fmla="*/ 385 w 519"/>
                  <a:gd name="T3" fmla="*/ 36 h 383"/>
                  <a:gd name="T4" fmla="*/ 519 w 519"/>
                  <a:gd name="T5" fmla="*/ 46 h 383"/>
                  <a:gd name="T6" fmla="*/ 514 w 519"/>
                  <a:gd name="T7" fmla="*/ 130 h 383"/>
                  <a:gd name="T8" fmla="*/ 495 w 519"/>
                  <a:gd name="T9" fmla="*/ 383 h 383"/>
                  <a:gd name="T10" fmla="*/ 427 w 519"/>
                  <a:gd name="T11" fmla="*/ 379 h 383"/>
                  <a:gd name="T12" fmla="*/ 216 w 519"/>
                  <a:gd name="T13" fmla="*/ 361 h 383"/>
                  <a:gd name="T14" fmla="*/ 0 w 519"/>
                  <a:gd name="T15" fmla="*/ 334 h 383"/>
                  <a:gd name="T16" fmla="*/ 52 w 519"/>
                  <a:gd name="T17" fmla="*/ 0 h 38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19"/>
                  <a:gd name="T28" fmla="*/ 0 h 383"/>
                  <a:gd name="T29" fmla="*/ 519 w 519"/>
                  <a:gd name="T30" fmla="*/ 383 h 38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19" h="383">
                    <a:moveTo>
                      <a:pt x="52" y="0"/>
                    </a:moveTo>
                    <a:lnTo>
                      <a:pt x="385" y="36"/>
                    </a:lnTo>
                    <a:lnTo>
                      <a:pt x="519" y="46"/>
                    </a:lnTo>
                    <a:lnTo>
                      <a:pt x="514" y="130"/>
                    </a:lnTo>
                    <a:lnTo>
                      <a:pt x="495" y="383"/>
                    </a:lnTo>
                    <a:lnTo>
                      <a:pt x="427" y="379"/>
                    </a:lnTo>
                    <a:lnTo>
                      <a:pt x="216" y="361"/>
                    </a:lnTo>
                    <a:lnTo>
                      <a:pt x="0" y="334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6" name="Freeform 82"/>
              <p:cNvSpPr>
                <a:spLocks noEditPoints="1"/>
              </p:cNvSpPr>
              <p:nvPr/>
            </p:nvSpPr>
            <p:spPr bwMode="auto">
              <a:xfrm>
                <a:off x="1955" y="1666"/>
                <a:ext cx="524" cy="387"/>
              </a:xfrm>
              <a:custGeom>
                <a:avLst/>
                <a:gdLst>
                  <a:gd name="T0" fmla="*/ 52 w 1713"/>
                  <a:gd name="T1" fmla="*/ 2 h 1505"/>
                  <a:gd name="T2" fmla="*/ 55 w 1713"/>
                  <a:gd name="T3" fmla="*/ 0 h 1505"/>
                  <a:gd name="T4" fmla="*/ 388 w 1713"/>
                  <a:gd name="T5" fmla="*/ 36 h 1505"/>
                  <a:gd name="T6" fmla="*/ 522 w 1713"/>
                  <a:gd name="T7" fmla="*/ 46 h 1505"/>
                  <a:gd name="T8" fmla="*/ 524 w 1713"/>
                  <a:gd name="T9" fmla="*/ 49 h 1505"/>
                  <a:gd name="T10" fmla="*/ 519 w 1713"/>
                  <a:gd name="T11" fmla="*/ 132 h 1505"/>
                  <a:gd name="T12" fmla="*/ 500 w 1713"/>
                  <a:gd name="T13" fmla="*/ 385 h 1505"/>
                  <a:gd name="T14" fmla="*/ 500 w 1713"/>
                  <a:gd name="T15" fmla="*/ 386 h 1505"/>
                  <a:gd name="T16" fmla="*/ 498 w 1713"/>
                  <a:gd name="T17" fmla="*/ 387 h 1505"/>
                  <a:gd name="T18" fmla="*/ 430 w 1713"/>
                  <a:gd name="T19" fmla="*/ 382 h 1505"/>
                  <a:gd name="T20" fmla="*/ 218 w 1713"/>
                  <a:gd name="T21" fmla="*/ 364 h 1505"/>
                  <a:gd name="T22" fmla="*/ 2 w 1713"/>
                  <a:gd name="T23" fmla="*/ 338 h 1505"/>
                  <a:gd name="T24" fmla="*/ 0 w 1713"/>
                  <a:gd name="T25" fmla="*/ 336 h 1505"/>
                  <a:gd name="T26" fmla="*/ 52 w 1713"/>
                  <a:gd name="T27" fmla="*/ 2 h 1505"/>
                  <a:gd name="T28" fmla="*/ 5 w 1713"/>
                  <a:gd name="T29" fmla="*/ 336 h 1505"/>
                  <a:gd name="T30" fmla="*/ 3 w 1713"/>
                  <a:gd name="T31" fmla="*/ 334 h 1505"/>
                  <a:gd name="T32" fmla="*/ 219 w 1713"/>
                  <a:gd name="T33" fmla="*/ 360 h 1505"/>
                  <a:gd name="T34" fmla="*/ 430 w 1713"/>
                  <a:gd name="T35" fmla="*/ 378 h 1505"/>
                  <a:gd name="T36" fmla="*/ 498 w 1713"/>
                  <a:gd name="T37" fmla="*/ 383 h 1505"/>
                  <a:gd name="T38" fmla="*/ 496 w 1713"/>
                  <a:gd name="T39" fmla="*/ 385 h 1505"/>
                  <a:gd name="T40" fmla="*/ 515 w 1713"/>
                  <a:gd name="T41" fmla="*/ 131 h 1505"/>
                  <a:gd name="T42" fmla="*/ 519 w 1713"/>
                  <a:gd name="T43" fmla="*/ 48 h 1505"/>
                  <a:gd name="T44" fmla="*/ 521 w 1713"/>
                  <a:gd name="T45" fmla="*/ 50 h 1505"/>
                  <a:gd name="T46" fmla="*/ 388 w 1713"/>
                  <a:gd name="T47" fmla="*/ 40 h 1505"/>
                  <a:gd name="T48" fmla="*/ 54 w 1713"/>
                  <a:gd name="T49" fmla="*/ 4 h 1505"/>
                  <a:gd name="T50" fmla="*/ 57 w 1713"/>
                  <a:gd name="T51" fmla="*/ 3 h 1505"/>
                  <a:gd name="T52" fmla="*/ 5 w 1713"/>
                  <a:gd name="T53" fmla="*/ 336 h 150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713"/>
                  <a:gd name="T82" fmla="*/ 0 h 1505"/>
                  <a:gd name="T83" fmla="*/ 1713 w 1713"/>
                  <a:gd name="T84" fmla="*/ 1505 h 150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713" h="1505">
                    <a:moveTo>
                      <a:pt x="171" y="7"/>
                    </a:moveTo>
                    <a:cubicBezTo>
                      <a:pt x="172" y="3"/>
                      <a:pt x="176" y="0"/>
                      <a:pt x="180" y="1"/>
                    </a:cubicBezTo>
                    <a:lnTo>
                      <a:pt x="1269" y="139"/>
                    </a:lnTo>
                    <a:lnTo>
                      <a:pt x="1705" y="180"/>
                    </a:lnTo>
                    <a:cubicBezTo>
                      <a:pt x="1709" y="181"/>
                      <a:pt x="1713" y="184"/>
                      <a:pt x="1712" y="189"/>
                    </a:cubicBezTo>
                    <a:lnTo>
                      <a:pt x="1698" y="512"/>
                    </a:lnTo>
                    <a:lnTo>
                      <a:pt x="1636" y="1497"/>
                    </a:lnTo>
                    <a:cubicBezTo>
                      <a:pt x="1636" y="1499"/>
                      <a:pt x="1635" y="1501"/>
                      <a:pt x="1633" y="1503"/>
                    </a:cubicBezTo>
                    <a:cubicBezTo>
                      <a:pt x="1631" y="1504"/>
                      <a:pt x="1629" y="1505"/>
                      <a:pt x="1627" y="1504"/>
                    </a:cubicBezTo>
                    <a:lnTo>
                      <a:pt x="1406" y="1487"/>
                    </a:lnTo>
                    <a:lnTo>
                      <a:pt x="713" y="1417"/>
                    </a:lnTo>
                    <a:lnTo>
                      <a:pt x="7" y="1315"/>
                    </a:lnTo>
                    <a:cubicBezTo>
                      <a:pt x="3" y="1314"/>
                      <a:pt x="0" y="1310"/>
                      <a:pt x="1" y="1306"/>
                    </a:cubicBezTo>
                    <a:lnTo>
                      <a:pt x="171" y="7"/>
                    </a:lnTo>
                    <a:close/>
                    <a:moveTo>
                      <a:pt x="16" y="1308"/>
                    </a:moveTo>
                    <a:lnTo>
                      <a:pt x="10" y="1299"/>
                    </a:lnTo>
                    <a:lnTo>
                      <a:pt x="715" y="1401"/>
                    </a:lnTo>
                    <a:lnTo>
                      <a:pt x="1407" y="1471"/>
                    </a:lnTo>
                    <a:lnTo>
                      <a:pt x="1628" y="1488"/>
                    </a:lnTo>
                    <a:lnTo>
                      <a:pt x="1620" y="1496"/>
                    </a:lnTo>
                    <a:lnTo>
                      <a:pt x="1682" y="511"/>
                    </a:lnTo>
                    <a:lnTo>
                      <a:pt x="1696" y="188"/>
                    </a:lnTo>
                    <a:lnTo>
                      <a:pt x="1704" y="196"/>
                    </a:lnTo>
                    <a:lnTo>
                      <a:pt x="1267" y="155"/>
                    </a:lnTo>
                    <a:lnTo>
                      <a:pt x="178" y="16"/>
                    </a:lnTo>
                    <a:lnTo>
                      <a:pt x="187" y="10"/>
                    </a:lnTo>
                    <a:lnTo>
                      <a:pt x="16" y="1308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7" name="Freeform 83"/>
              <p:cNvSpPr>
                <a:spLocks/>
              </p:cNvSpPr>
              <p:nvPr/>
            </p:nvSpPr>
            <p:spPr bwMode="auto">
              <a:xfrm>
                <a:off x="1884" y="2002"/>
                <a:ext cx="500" cy="477"/>
              </a:xfrm>
              <a:custGeom>
                <a:avLst/>
                <a:gdLst>
                  <a:gd name="T0" fmla="*/ 64 w 500"/>
                  <a:gd name="T1" fmla="*/ 477 h 477"/>
                  <a:gd name="T2" fmla="*/ 70 w 500"/>
                  <a:gd name="T3" fmla="*/ 442 h 477"/>
                  <a:gd name="T4" fmla="*/ 194 w 500"/>
                  <a:gd name="T5" fmla="*/ 457 h 477"/>
                  <a:gd name="T6" fmla="*/ 189 w 500"/>
                  <a:gd name="T7" fmla="*/ 440 h 477"/>
                  <a:gd name="T8" fmla="*/ 459 w 500"/>
                  <a:gd name="T9" fmla="*/ 464 h 477"/>
                  <a:gd name="T10" fmla="*/ 500 w 500"/>
                  <a:gd name="T11" fmla="*/ 44 h 477"/>
                  <a:gd name="T12" fmla="*/ 289 w 500"/>
                  <a:gd name="T13" fmla="*/ 26 h 477"/>
                  <a:gd name="T14" fmla="*/ 73 w 500"/>
                  <a:gd name="T15" fmla="*/ 0 h 477"/>
                  <a:gd name="T16" fmla="*/ 0 w 500"/>
                  <a:gd name="T17" fmla="*/ 469 h 477"/>
                  <a:gd name="T18" fmla="*/ 64 w 500"/>
                  <a:gd name="T19" fmla="*/ 477 h 4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00"/>
                  <a:gd name="T31" fmla="*/ 0 h 477"/>
                  <a:gd name="T32" fmla="*/ 500 w 500"/>
                  <a:gd name="T33" fmla="*/ 477 h 4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00" h="477">
                    <a:moveTo>
                      <a:pt x="64" y="477"/>
                    </a:moveTo>
                    <a:lnTo>
                      <a:pt x="70" y="442"/>
                    </a:lnTo>
                    <a:lnTo>
                      <a:pt x="194" y="457"/>
                    </a:lnTo>
                    <a:lnTo>
                      <a:pt x="189" y="440"/>
                    </a:lnTo>
                    <a:lnTo>
                      <a:pt x="459" y="464"/>
                    </a:lnTo>
                    <a:lnTo>
                      <a:pt x="500" y="44"/>
                    </a:lnTo>
                    <a:lnTo>
                      <a:pt x="289" y="26"/>
                    </a:lnTo>
                    <a:lnTo>
                      <a:pt x="73" y="0"/>
                    </a:lnTo>
                    <a:lnTo>
                      <a:pt x="0" y="469"/>
                    </a:lnTo>
                    <a:lnTo>
                      <a:pt x="64" y="47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8" name="Freeform 84"/>
              <p:cNvSpPr>
                <a:spLocks noEditPoints="1"/>
              </p:cNvSpPr>
              <p:nvPr/>
            </p:nvSpPr>
            <p:spPr bwMode="auto">
              <a:xfrm>
                <a:off x="1882" y="2000"/>
                <a:ext cx="504" cy="481"/>
              </a:xfrm>
              <a:custGeom>
                <a:avLst/>
                <a:gdLst>
                  <a:gd name="T0" fmla="*/ 66 w 1649"/>
                  <a:gd name="T1" fmla="*/ 477 h 1873"/>
                  <a:gd name="T2" fmla="*/ 63 w 1649"/>
                  <a:gd name="T3" fmla="*/ 478 h 1873"/>
                  <a:gd name="T4" fmla="*/ 69 w 1649"/>
                  <a:gd name="T5" fmla="*/ 443 h 1873"/>
                  <a:gd name="T6" fmla="*/ 70 w 1649"/>
                  <a:gd name="T7" fmla="*/ 442 h 1873"/>
                  <a:gd name="T8" fmla="*/ 72 w 1649"/>
                  <a:gd name="T9" fmla="*/ 441 h 1873"/>
                  <a:gd name="T10" fmla="*/ 197 w 1649"/>
                  <a:gd name="T11" fmla="*/ 457 h 1873"/>
                  <a:gd name="T12" fmla="*/ 194 w 1649"/>
                  <a:gd name="T13" fmla="*/ 459 h 1873"/>
                  <a:gd name="T14" fmla="*/ 189 w 1649"/>
                  <a:gd name="T15" fmla="*/ 442 h 1873"/>
                  <a:gd name="T16" fmla="*/ 189 w 1649"/>
                  <a:gd name="T17" fmla="*/ 440 h 1873"/>
                  <a:gd name="T18" fmla="*/ 191 w 1649"/>
                  <a:gd name="T19" fmla="*/ 439 h 1873"/>
                  <a:gd name="T20" fmla="*/ 461 w 1649"/>
                  <a:gd name="T21" fmla="*/ 463 h 1873"/>
                  <a:gd name="T22" fmla="*/ 458 w 1649"/>
                  <a:gd name="T23" fmla="*/ 465 h 1873"/>
                  <a:gd name="T24" fmla="*/ 499 w 1649"/>
                  <a:gd name="T25" fmla="*/ 46 h 1873"/>
                  <a:gd name="T26" fmla="*/ 501 w 1649"/>
                  <a:gd name="T27" fmla="*/ 49 h 1873"/>
                  <a:gd name="T28" fmla="*/ 290 w 1649"/>
                  <a:gd name="T29" fmla="*/ 30 h 1873"/>
                  <a:gd name="T30" fmla="*/ 75 w 1649"/>
                  <a:gd name="T31" fmla="*/ 4 h 1873"/>
                  <a:gd name="T32" fmla="*/ 78 w 1649"/>
                  <a:gd name="T33" fmla="*/ 3 h 1873"/>
                  <a:gd name="T34" fmla="*/ 5 w 1649"/>
                  <a:gd name="T35" fmla="*/ 471 h 1873"/>
                  <a:gd name="T36" fmla="*/ 3 w 1649"/>
                  <a:gd name="T37" fmla="*/ 469 h 1873"/>
                  <a:gd name="T38" fmla="*/ 66 w 1649"/>
                  <a:gd name="T39" fmla="*/ 477 h 1873"/>
                  <a:gd name="T40" fmla="*/ 2 w 1649"/>
                  <a:gd name="T41" fmla="*/ 473 h 1873"/>
                  <a:gd name="T42" fmla="*/ 0 w 1649"/>
                  <a:gd name="T43" fmla="*/ 470 h 1873"/>
                  <a:gd name="T44" fmla="*/ 73 w 1649"/>
                  <a:gd name="T45" fmla="*/ 2 h 1873"/>
                  <a:gd name="T46" fmla="*/ 74 w 1649"/>
                  <a:gd name="T47" fmla="*/ 1 h 1873"/>
                  <a:gd name="T48" fmla="*/ 76 w 1649"/>
                  <a:gd name="T49" fmla="*/ 0 h 1873"/>
                  <a:gd name="T50" fmla="*/ 291 w 1649"/>
                  <a:gd name="T51" fmla="*/ 26 h 1873"/>
                  <a:gd name="T52" fmla="*/ 502 w 1649"/>
                  <a:gd name="T53" fmla="*/ 44 h 1873"/>
                  <a:gd name="T54" fmla="*/ 504 w 1649"/>
                  <a:gd name="T55" fmla="*/ 47 h 1873"/>
                  <a:gd name="T56" fmla="*/ 463 w 1649"/>
                  <a:gd name="T57" fmla="*/ 465 h 1873"/>
                  <a:gd name="T58" fmla="*/ 462 w 1649"/>
                  <a:gd name="T59" fmla="*/ 467 h 1873"/>
                  <a:gd name="T60" fmla="*/ 460 w 1649"/>
                  <a:gd name="T61" fmla="*/ 467 h 1873"/>
                  <a:gd name="T62" fmla="*/ 191 w 1649"/>
                  <a:gd name="T63" fmla="*/ 444 h 1873"/>
                  <a:gd name="T64" fmla="*/ 193 w 1649"/>
                  <a:gd name="T65" fmla="*/ 441 h 1873"/>
                  <a:gd name="T66" fmla="*/ 198 w 1649"/>
                  <a:gd name="T67" fmla="*/ 458 h 1873"/>
                  <a:gd name="T68" fmla="*/ 198 w 1649"/>
                  <a:gd name="T69" fmla="*/ 460 h 1873"/>
                  <a:gd name="T70" fmla="*/ 196 w 1649"/>
                  <a:gd name="T71" fmla="*/ 461 h 1873"/>
                  <a:gd name="T72" fmla="*/ 71 w 1649"/>
                  <a:gd name="T73" fmla="*/ 445 h 1873"/>
                  <a:gd name="T74" fmla="*/ 74 w 1649"/>
                  <a:gd name="T75" fmla="*/ 444 h 1873"/>
                  <a:gd name="T76" fmla="*/ 68 w 1649"/>
                  <a:gd name="T77" fmla="*/ 479 h 1873"/>
                  <a:gd name="T78" fmla="*/ 67 w 1649"/>
                  <a:gd name="T79" fmla="*/ 480 h 1873"/>
                  <a:gd name="T80" fmla="*/ 65 w 1649"/>
                  <a:gd name="T81" fmla="*/ 481 h 1873"/>
                  <a:gd name="T82" fmla="*/ 2 w 1649"/>
                  <a:gd name="T83" fmla="*/ 473 h 187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649"/>
                  <a:gd name="T127" fmla="*/ 0 h 1873"/>
                  <a:gd name="T128" fmla="*/ 1649 w 1649"/>
                  <a:gd name="T129" fmla="*/ 1873 h 187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649" h="1873">
                    <a:moveTo>
                      <a:pt x="216" y="1857"/>
                    </a:moveTo>
                    <a:lnTo>
                      <a:pt x="207" y="1863"/>
                    </a:lnTo>
                    <a:lnTo>
                      <a:pt x="226" y="1725"/>
                    </a:lnTo>
                    <a:cubicBezTo>
                      <a:pt x="226" y="1723"/>
                      <a:pt x="227" y="1721"/>
                      <a:pt x="229" y="1720"/>
                    </a:cubicBezTo>
                    <a:cubicBezTo>
                      <a:pt x="231" y="1718"/>
                      <a:pt x="233" y="1718"/>
                      <a:pt x="235" y="1718"/>
                    </a:cubicBezTo>
                    <a:lnTo>
                      <a:pt x="643" y="1779"/>
                    </a:lnTo>
                    <a:lnTo>
                      <a:pt x="634" y="1789"/>
                    </a:lnTo>
                    <a:lnTo>
                      <a:pt x="617" y="1721"/>
                    </a:lnTo>
                    <a:cubicBezTo>
                      <a:pt x="616" y="1718"/>
                      <a:pt x="617" y="1715"/>
                      <a:pt x="619" y="1713"/>
                    </a:cubicBezTo>
                    <a:cubicBezTo>
                      <a:pt x="620" y="1711"/>
                      <a:pt x="623" y="1710"/>
                      <a:pt x="626" y="1711"/>
                    </a:cubicBezTo>
                    <a:lnTo>
                      <a:pt x="1507" y="1803"/>
                    </a:lnTo>
                    <a:lnTo>
                      <a:pt x="1499" y="1810"/>
                    </a:lnTo>
                    <a:lnTo>
                      <a:pt x="1632" y="180"/>
                    </a:lnTo>
                    <a:lnTo>
                      <a:pt x="1640" y="189"/>
                    </a:lnTo>
                    <a:lnTo>
                      <a:pt x="949" y="118"/>
                    </a:lnTo>
                    <a:lnTo>
                      <a:pt x="245" y="16"/>
                    </a:lnTo>
                    <a:lnTo>
                      <a:pt x="254" y="10"/>
                    </a:lnTo>
                    <a:lnTo>
                      <a:pt x="16" y="1834"/>
                    </a:lnTo>
                    <a:lnTo>
                      <a:pt x="10" y="1825"/>
                    </a:lnTo>
                    <a:lnTo>
                      <a:pt x="216" y="1857"/>
                    </a:lnTo>
                    <a:close/>
                    <a:moveTo>
                      <a:pt x="7" y="1841"/>
                    </a:moveTo>
                    <a:cubicBezTo>
                      <a:pt x="3" y="1840"/>
                      <a:pt x="0" y="1836"/>
                      <a:pt x="1" y="1832"/>
                    </a:cubicBezTo>
                    <a:lnTo>
                      <a:pt x="239" y="7"/>
                    </a:lnTo>
                    <a:cubicBezTo>
                      <a:pt x="239" y="5"/>
                      <a:pt x="240" y="3"/>
                      <a:pt x="242" y="2"/>
                    </a:cubicBezTo>
                    <a:cubicBezTo>
                      <a:pt x="243" y="1"/>
                      <a:pt x="245" y="0"/>
                      <a:pt x="248" y="1"/>
                    </a:cubicBezTo>
                    <a:lnTo>
                      <a:pt x="951" y="103"/>
                    </a:lnTo>
                    <a:lnTo>
                      <a:pt x="1641" y="173"/>
                    </a:lnTo>
                    <a:cubicBezTo>
                      <a:pt x="1646" y="173"/>
                      <a:pt x="1649" y="177"/>
                      <a:pt x="1648" y="182"/>
                    </a:cubicBezTo>
                    <a:lnTo>
                      <a:pt x="1515" y="1812"/>
                    </a:lnTo>
                    <a:cubicBezTo>
                      <a:pt x="1514" y="1814"/>
                      <a:pt x="1513" y="1816"/>
                      <a:pt x="1512" y="1817"/>
                    </a:cubicBezTo>
                    <a:cubicBezTo>
                      <a:pt x="1510" y="1819"/>
                      <a:pt x="1508" y="1819"/>
                      <a:pt x="1506" y="1819"/>
                    </a:cubicBezTo>
                    <a:lnTo>
                      <a:pt x="624" y="1727"/>
                    </a:lnTo>
                    <a:lnTo>
                      <a:pt x="632" y="1717"/>
                    </a:lnTo>
                    <a:lnTo>
                      <a:pt x="649" y="1785"/>
                    </a:lnTo>
                    <a:cubicBezTo>
                      <a:pt x="650" y="1787"/>
                      <a:pt x="649" y="1790"/>
                      <a:pt x="648" y="1792"/>
                    </a:cubicBezTo>
                    <a:cubicBezTo>
                      <a:pt x="646" y="1794"/>
                      <a:pt x="643" y="1795"/>
                      <a:pt x="641" y="1795"/>
                    </a:cubicBezTo>
                    <a:lnTo>
                      <a:pt x="233" y="1734"/>
                    </a:lnTo>
                    <a:lnTo>
                      <a:pt x="242" y="1727"/>
                    </a:lnTo>
                    <a:lnTo>
                      <a:pt x="223" y="1866"/>
                    </a:lnTo>
                    <a:cubicBezTo>
                      <a:pt x="222" y="1868"/>
                      <a:pt x="221" y="1870"/>
                      <a:pt x="219" y="1871"/>
                    </a:cubicBezTo>
                    <a:cubicBezTo>
                      <a:pt x="218" y="1872"/>
                      <a:pt x="215" y="1873"/>
                      <a:pt x="213" y="1872"/>
                    </a:cubicBezTo>
                    <a:lnTo>
                      <a:pt x="7" y="1841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3" name="Freeform 85"/>
              <p:cNvSpPr>
                <a:spLocks/>
              </p:cNvSpPr>
              <p:nvPr/>
            </p:nvSpPr>
            <p:spPr bwMode="auto">
              <a:xfrm>
                <a:off x="2075" y="2091"/>
                <a:ext cx="994" cy="899"/>
              </a:xfrm>
              <a:custGeom>
                <a:avLst/>
                <a:gdLst>
                  <a:gd name="T0" fmla="*/ 0 w 994"/>
                  <a:gd name="T1" fmla="*/ 351 h 898"/>
                  <a:gd name="T2" fmla="*/ 270 w 994"/>
                  <a:gd name="T3" fmla="*/ 375 h 898"/>
                  <a:gd name="T4" fmla="*/ 307 w 994"/>
                  <a:gd name="T5" fmla="*/ 0 h 898"/>
                  <a:gd name="T6" fmla="*/ 523 w 994"/>
                  <a:gd name="T7" fmla="*/ 12 h 898"/>
                  <a:gd name="T8" fmla="*/ 515 w 994"/>
                  <a:gd name="T9" fmla="*/ 173 h 898"/>
                  <a:gd name="T10" fmla="*/ 536 w 994"/>
                  <a:gd name="T11" fmla="*/ 190 h 898"/>
                  <a:gd name="T12" fmla="*/ 556 w 994"/>
                  <a:gd name="T13" fmla="*/ 190 h 898"/>
                  <a:gd name="T14" fmla="*/ 572 w 994"/>
                  <a:gd name="T15" fmla="*/ 206 h 898"/>
                  <a:gd name="T16" fmla="*/ 604 w 994"/>
                  <a:gd name="T17" fmla="*/ 212 h 898"/>
                  <a:gd name="T18" fmla="*/ 670 w 994"/>
                  <a:gd name="T19" fmla="*/ 240 h 898"/>
                  <a:gd name="T20" fmla="*/ 681 w 994"/>
                  <a:gd name="T21" fmla="*/ 228 h 898"/>
                  <a:gd name="T22" fmla="*/ 723 w 994"/>
                  <a:gd name="T23" fmla="*/ 252 h 898"/>
                  <a:gd name="T24" fmla="*/ 778 w 994"/>
                  <a:gd name="T25" fmla="*/ 250 h 898"/>
                  <a:gd name="T26" fmla="*/ 817 w 994"/>
                  <a:gd name="T27" fmla="*/ 240 h 898"/>
                  <a:gd name="T28" fmla="*/ 870 w 994"/>
                  <a:gd name="T29" fmla="*/ 230 h 898"/>
                  <a:gd name="T30" fmla="*/ 918 w 994"/>
                  <a:gd name="T31" fmla="*/ 255 h 898"/>
                  <a:gd name="T32" fmla="*/ 926 w 994"/>
                  <a:gd name="T33" fmla="*/ 263 h 898"/>
                  <a:gd name="T34" fmla="*/ 952 w 994"/>
                  <a:gd name="T35" fmla="*/ 263 h 898"/>
                  <a:gd name="T36" fmla="*/ 957 w 994"/>
                  <a:gd name="T37" fmla="*/ 396 h 898"/>
                  <a:gd name="T38" fmla="*/ 994 w 994"/>
                  <a:gd name="T39" fmla="*/ 461 h 898"/>
                  <a:gd name="T40" fmla="*/ 980 w 994"/>
                  <a:gd name="T41" fmla="*/ 512 h 898"/>
                  <a:gd name="T42" fmla="*/ 983 w 994"/>
                  <a:gd name="T43" fmla="*/ 555 h 898"/>
                  <a:gd name="T44" fmla="*/ 966 w 994"/>
                  <a:gd name="T45" fmla="*/ 577 h 898"/>
                  <a:gd name="T46" fmla="*/ 973 w 994"/>
                  <a:gd name="T47" fmla="*/ 584 h 898"/>
                  <a:gd name="T48" fmla="*/ 932 w 994"/>
                  <a:gd name="T49" fmla="*/ 595 h 898"/>
                  <a:gd name="T50" fmla="*/ 900 w 994"/>
                  <a:gd name="T51" fmla="*/ 599 h 898"/>
                  <a:gd name="T52" fmla="*/ 906 w 994"/>
                  <a:gd name="T53" fmla="*/ 577 h 898"/>
                  <a:gd name="T54" fmla="*/ 889 w 994"/>
                  <a:gd name="T55" fmla="*/ 590 h 898"/>
                  <a:gd name="T56" fmla="*/ 890 w 994"/>
                  <a:gd name="T57" fmla="*/ 615 h 898"/>
                  <a:gd name="T58" fmla="*/ 868 w 994"/>
                  <a:gd name="T59" fmla="*/ 643 h 898"/>
                  <a:gd name="T60" fmla="*/ 750 w 994"/>
                  <a:gd name="T61" fmla="*/ 700 h 898"/>
                  <a:gd name="T62" fmla="*/ 713 w 994"/>
                  <a:gd name="T63" fmla="*/ 736 h 898"/>
                  <a:gd name="T64" fmla="*/ 678 w 994"/>
                  <a:gd name="T65" fmla="*/ 816 h 898"/>
                  <a:gd name="T66" fmla="*/ 707 w 994"/>
                  <a:gd name="T67" fmla="*/ 898 h 898"/>
                  <a:gd name="T68" fmla="*/ 680 w 994"/>
                  <a:gd name="T69" fmla="*/ 898 h 898"/>
                  <a:gd name="T70" fmla="*/ 552 w 994"/>
                  <a:gd name="T71" fmla="*/ 855 h 898"/>
                  <a:gd name="T72" fmla="*/ 539 w 994"/>
                  <a:gd name="T73" fmla="*/ 819 h 898"/>
                  <a:gd name="T74" fmla="*/ 525 w 994"/>
                  <a:gd name="T75" fmla="*/ 804 h 898"/>
                  <a:gd name="T76" fmla="*/ 521 w 994"/>
                  <a:gd name="T77" fmla="*/ 757 h 898"/>
                  <a:gd name="T78" fmla="*/ 497 w 994"/>
                  <a:gd name="T79" fmla="*/ 740 h 898"/>
                  <a:gd name="T80" fmla="*/ 428 w 994"/>
                  <a:gd name="T81" fmla="*/ 614 h 898"/>
                  <a:gd name="T82" fmla="*/ 395 w 994"/>
                  <a:gd name="T83" fmla="*/ 590 h 898"/>
                  <a:gd name="T84" fmla="*/ 386 w 994"/>
                  <a:gd name="T85" fmla="*/ 570 h 898"/>
                  <a:gd name="T86" fmla="*/ 285 w 994"/>
                  <a:gd name="T87" fmla="*/ 566 h 898"/>
                  <a:gd name="T88" fmla="*/ 232 w 994"/>
                  <a:gd name="T89" fmla="*/ 625 h 898"/>
                  <a:gd name="T90" fmla="*/ 142 w 994"/>
                  <a:gd name="T91" fmla="*/ 563 h 898"/>
                  <a:gd name="T92" fmla="*/ 114 w 994"/>
                  <a:gd name="T93" fmla="*/ 478 h 898"/>
                  <a:gd name="T94" fmla="*/ 28 w 994"/>
                  <a:gd name="T95" fmla="*/ 399 h 898"/>
                  <a:gd name="T96" fmla="*/ 18 w 994"/>
                  <a:gd name="T97" fmla="*/ 373 h 898"/>
                  <a:gd name="T98" fmla="*/ 5 w 994"/>
                  <a:gd name="T99" fmla="*/ 369 h 898"/>
                  <a:gd name="T100" fmla="*/ 0 w 994"/>
                  <a:gd name="T101" fmla="*/ 351 h 89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94"/>
                  <a:gd name="T154" fmla="*/ 0 h 898"/>
                  <a:gd name="T155" fmla="*/ 994 w 994"/>
                  <a:gd name="T156" fmla="*/ 898 h 89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94" h="898">
                    <a:moveTo>
                      <a:pt x="0" y="351"/>
                    </a:moveTo>
                    <a:lnTo>
                      <a:pt x="270" y="375"/>
                    </a:lnTo>
                    <a:lnTo>
                      <a:pt x="307" y="0"/>
                    </a:lnTo>
                    <a:lnTo>
                      <a:pt x="523" y="12"/>
                    </a:lnTo>
                    <a:lnTo>
                      <a:pt x="515" y="173"/>
                    </a:lnTo>
                    <a:lnTo>
                      <a:pt x="536" y="190"/>
                    </a:lnTo>
                    <a:lnTo>
                      <a:pt x="556" y="190"/>
                    </a:lnTo>
                    <a:lnTo>
                      <a:pt x="572" y="206"/>
                    </a:lnTo>
                    <a:lnTo>
                      <a:pt x="604" y="212"/>
                    </a:lnTo>
                    <a:lnTo>
                      <a:pt x="670" y="240"/>
                    </a:lnTo>
                    <a:lnTo>
                      <a:pt x="681" y="228"/>
                    </a:lnTo>
                    <a:lnTo>
                      <a:pt x="723" y="252"/>
                    </a:lnTo>
                    <a:lnTo>
                      <a:pt x="778" y="250"/>
                    </a:lnTo>
                    <a:lnTo>
                      <a:pt x="817" y="240"/>
                    </a:lnTo>
                    <a:lnTo>
                      <a:pt x="870" y="230"/>
                    </a:lnTo>
                    <a:lnTo>
                      <a:pt x="918" y="255"/>
                    </a:lnTo>
                    <a:lnTo>
                      <a:pt x="926" y="263"/>
                    </a:lnTo>
                    <a:lnTo>
                      <a:pt x="952" y="263"/>
                    </a:lnTo>
                    <a:lnTo>
                      <a:pt x="957" y="396"/>
                    </a:lnTo>
                    <a:lnTo>
                      <a:pt x="994" y="461"/>
                    </a:lnTo>
                    <a:lnTo>
                      <a:pt x="980" y="512"/>
                    </a:lnTo>
                    <a:lnTo>
                      <a:pt x="983" y="555"/>
                    </a:lnTo>
                    <a:lnTo>
                      <a:pt x="966" y="577"/>
                    </a:lnTo>
                    <a:lnTo>
                      <a:pt x="973" y="584"/>
                    </a:lnTo>
                    <a:lnTo>
                      <a:pt x="932" y="595"/>
                    </a:lnTo>
                    <a:lnTo>
                      <a:pt x="900" y="599"/>
                    </a:lnTo>
                    <a:lnTo>
                      <a:pt x="906" y="577"/>
                    </a:lnTo>
                    <a:lnTo>
                      <a:pt x="889" y="590"/>
                    </a:lnTo>
                    <a:lnTo>
                      <a:pt x="890" y="615"/>
                    </a:lnTo>
                    <a:lnTo>
                      <a:pt x="868" y="643"/>
                    </a:lnTo>
                    <a:lnTo>
                      <a:pt x="750" y="700"/>
                    </a:lnTo>
                    <a:lnTo>
                      <a:pt x="713" y="736"/>
                    </a:lnTo>
                    <a:lnTo>
                      <a:pt x="678" y="816"/>
                    </a:lnTo>
                    <a:lnTo>
                      <a:pt x="707" y="898"/>
                    </a:lnTo>
                    <a:lnTo>
                      <a:pt x="680" y="898"/>
                    </a:lnTo>
                    <a:lnTo>
                      <a:pt x="552" y="855"/>
                    </a:lnTo>
                    <a:lnTo>
                      <a:pt x="539" y="819"/>
                    </a:lnTo>
                    <a:lnTo>
                      <a:pt x="525" y="804"/>
                    </a:lnTo>
                    <a:lnTo>
                      <a:pt x="521" y="757"/>
                    </a:lnTo>
                    <a:lnTo>
                      <a:pt x="497" y="740"/>
                    </a:lnTo>
                    <a:lnTo>
                      <a:pt x="428" y="614"/>
                    </a:lnTo>
                    <a:lnTo>
                      <a:pt x="395" y="590"/>
                    </a:lnTo>
                    <a:lnTo>
                      <a:pt x="386" y="570"/>
                    </a:lnTo>
                    <a:lnTo>
                      <a:pt x="285" y="566"/>
                    </a:lnTo>
                    <a:lnTo>
                      <a:pt x="232" y="625"/>
                    </a:lnTo>
                    <a:lnTo>
                      <a:pt x="142" y="563"/>
                    </a:lnTo>
                    <a:lnTo>
                      <a:pt x="114" y="478"/>
                    </a:lnTo>
                    <a:lnTo>
                      <a:pt x="28" y="399"/>
                    </a:lnTo>
                    <a:lnTo>
                      <a:pt x="18" y="373"/>
                    </a:lnTo>
                    <a:lnTo>
                      <a:pt x="5" y="369"/>
                    </a:lnTo>
                    <a:lnTo>
                      <a:pt x="0" y="35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25282A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250" name="Freeform 86"/>
              <p:cNvSpPr>
                <a:spLocks noEditPoints="1"/>
              </p:cNvSpPr>
              <p:nvPr/>
            </p:nvSpPr>
            <p:spPr bwMode="auto">
              <a:xfrm>
                <a:off x="2073" y="2090"/>
                <a:ext cx="998" cy="902"/>
              </a:xfrm>
              <a:custGeom>
                <a:avLst/>
                <a:gdLst>
                  <a:gd name="T0" fmla="*/ 273 w 3265"/>
                  <a:gd name="T1" fmla="*/ 375 h 3504"/>
                  <a:gd name="T2" fmla="*/ 525 w 3265"/>
                  <a:gd name="T3" fmla="*/ 12 h 3504"/>
                  <a:gd name="T4" fmla="*/ 540 w 3265"/>
                  <a:gd name="T5" fmla="*/ 190 h 3504"/>
                  <a:gd name="T6" fmla="*/ 576 w 3265"/>
                  <a:gd name="T7" fmla="*/ 206 h 3504"/>
                  <a:gd name="T8" fmla="*/ 673 w 3265"/>
                  <a:gd name="T9" fmla="*/ 240 h 3504"/>
                  <a:gd name="T10" fmla="*/ 726 w 3265"/>
                  <a:gd name="T11" fmla="*/ 252 h 3504"/>
                  <a:gd name="T12" fmla="*/ 818 w 3265"/>
                  <a:gd name="T13" fmla="*/ 240 h 3504"/>
                  <a:gd name="T14" fmla="*/ 922 w 3265"/>
                  <a:gd name="T15" fmla="*/ 256 h 3504"/>
                  <a:gd name="T16" fmla="*/ 956 w 3265"/>
                  <a:gd name="T17" fmla="*/ 265 h 3504"/>
                  <a:gd name="T18" fmla="*/ 998 w 3265"/>
                  <a:gd name="T19" fmla="*/ 464 h 3504"/>
                  <a:gd name="T20" fmla="*/ 986 w 3265"/>
                  <a:gd name="T21" fmla="*/ 558 h 3504"/>
                  <a:gd name="T22" fmla="*/ 977 w 3265"/>
                  <a:gd name="T23" fmla="*/ 586 h 3504"/>
                  <a:gd name="T24" fmla="*/ 902 w 3265"/>
                  <a:gd name="T25" fmla="*/ 603 h 3504"/>
                  <a:gd name="T26" fmla="*/ 909 w 3265"/>
                  <a:gd name="T27" fmla="*/ 580 h 3504"/>
                  <a:gd name="T28" fmla="*/ 893 w 3265"/>
                  <a:gd name="T29" fmla="*/ 619 h 3504"/>
                  <a:gd name="T30" fmla="*/ 754 w 3265"/>
                  <a:gd name="T31" fmla="*/ 703 h 3504"/>
                  <a:gd name="T32" fmla="*/ 683 w 3265"/>
                  <a:gd name="T33" fmla="*/ 818 h 3504"/>
                  <a:gd name="T34" fmla="*/ 681 w 3265"/>
                  <a:gd name="T35" fmla="*/ 902 h 3504"/>
                  <a:gd name="T36" fmla="*/ 538 w 3265"/>
                  <a:gd name="T37" fmla="*/ 822 h 3504"/>
                  <a:gd name="T38" fmla="*/ 521 w 3265"/>
                  <a:gd name="T39" fmla="*/ 759 h 3504"/>
                  <a:gd name="T40" fmla="*/ 428 w 3265"/>
                  <a:gd name="T41" fmla="*/ 617 h 3504"/>
                  <a:gd name="T42" fmla="*/ 385 w 3265"/>
                  <a:gd name="T43" fmla="*/ 573 h 3504"/>
                  <a:gd name="T44" fmla="*/ 236 w 3265"/>
                  <a:gd name="T45" fmla="*/ 629 h 3504"/>
                  <a:gd name="T46" fmla="*/ 141 w 3265"/>
                  <a:gd name="T47" fmla="*/ 566 h 3504"/>
                  <a:gd name="T48" fmla="*/ 28 w 3265"/>
                  <a:gd name="T49" fmla="*/ 402 h 3504"/>
                  <a:gd name="T50" fmla="*/ 6 w 3265"/>
                  <a:gd name="T51" fmla="*/ 371 h 3504"/>
                  <a:gd name="T52" fmla="*/ 21 w 3265"/>
                  <a:gd name="T53" fmla="*/ 373 h 3504"/>
                  <a:gd name="T54" fmla="*/ 118 w 3265"/>
                  <a:gd name="T55" fmla="*/ 479 h 3504"/>
                  <a:gd name="T56" fmla="*/ 236 w 3265"/>
                  <a:gd name="T57" fmla="*/ 626 h 3504"/>
                  <a:gd name="T58" fmla="*/ 388 w 3265"/>
                  <a:gd name="T59" fmla="*/ 570 h 3504"/>
                  <a:gd name="T60" fmla="*/ 432 w 3265"/>
                  <a:gd name="T61" fmla="*/ 614 h 3504"/>
                  <a:gd name="T62" fmla="*/ 525 w 3265"/>
                  <a:gd name="T63" fmla="*/ 757 h 3504"/>
                  <a:gd name="T64" fmla="*/ 542 w 3265"/>
                  <a:gd name="T65" fmla="*/ 820 h 3504"/>
                  <a:gd name="T66" fmla="*/ 682 w 3265"/>
                  <a:gd name="T67" fmla="*/ 898 h 3504"/>
                  <a:gd name="T68" fmla="*/ 678 w 3265"/>
                  <a:gd name="T69" fmla="*/ 819 h 3504"/>
                  <a:gd name="T70" fmla="*/ 750 w 3265"/>
                  <a:gd name="T71" fmla="*/ 700 h 3504"/>
                  <a:gd name="T72" fmla="*/ 889 w 3265"/>
                  <a:gd name="T73" fmla="*/ 616 h 3504"/>
                  <a:gd name="T74" fmla="*/ 906 w 3265"/>
                  <a:gd name="T75" fmla="*/ 577 h 3504"/>
                  <a:gd name="T76" fmla="*/ 901 w 3265"/>
                  <a:gd name="T77" fmla="*/ 599 h 3504"/>
                  <a:gd name="T78" fmla="*/ 973 w 3265"/>
                  <a:gd name="T79" fmla="*/ 587 h 3504"/>
                  <a:gd name="T80" fmla="*/ 982 w 3265"/>
                  <a:gd name="T81" fmla="*/ 557 h 3504"/>
                  <a:gd name="T82" fmla="*/ 993 w 3265"/>
                  <a:gd name="T83" fmla="*/ 464 h 3504"/>
                  <a:gd name="T84" fmla="*/ 954 w 3265"/>
                  <a:gd name="T85" fmla="*/ 267 h 3504"/>
                  <a:gd name="T86" fmla="*/ 919 w 3265"/>
                  <a:gd name="T87" fmla="*/ 259 h 3504"/>
                  <a:gd name="T88" fmla="*/ 781 w 3265"/>
                  <a:gd name="T89" fmla="*/ 254 h 3504"/>
                  <a:gd name="T90" fmla="*/ 681 w 3265"/>
                  <a:gd name="T91" fmla="*/ 232 h 3504"/>
                  <a:gd name="T92" fmla="*/ 605 w 3265"/>
                  <a:gd name="T93" fmla="*/ 216 h 3504"/>
                  <a:gd name="T94" fmla="*/ 556 w 3265"/>
                  <a:gd name="T95" fmla="*/ 193 h 3504"/>
                  <a:gd name="T96" fmla="*/ 515 w 3265"/>
                  <a:gd name="T97" fmla="*/ 177 h 3504"/>
                  <a:gd name="T98" fmla="*/ 309 w 3265"/>
                  <a:gd name="T99" fmla="*/ 4 h 3504"/>
                  <a:gd name="T100" fmla="*/ 272 w 3265"/>
                  <a:gd name="T101" fmla="*/ 379 h 350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265"/>
                  <a:gd name="T154" fmla="*/ 0 h 3504"/>
                  <a:gd name="T155" fmla="*/ 3265 w 3265"/>
                  <a:gd name="T156" fmla="*/ 3504 h 350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265" h="3504">
                    <a:moveTo>
                      <a:pt x="1" y="1375"/>
                    </a:moveTo>
                    <a:cubicBezTo>
                      <a:pt x="0" y="1373"/>
                      <a:pt x="1" y="1370"/>
                      <a:pt x="2" y="1368"/>
                    </a:cubicBezTo>
                    <a:cubicBezTo>
                      <a:pt x="4" y="1366"/>
                      <a:pt x="7" y="1365"/>
                      <a:pt x="9" y="1365"/>
                    </a:cubicBezTo>
                    <a:lnTo>
                      <a:pt x="892" y="1457"/>
                    </a:lnTo>
                    <a:lnTo>
                      <a:pt x="883" y="1465"/>
                    </a:lnTo>
                    <a:lnTo>
                      <a:pt x="1004" y="8"/>
                    </a:lnTo>
                    <a:cubicBezTo>
                      <a:pt x="1005" y="3"/>
                      <a:pt x="1009" y="0"/>
                      <a:pt x="1013" y="0"/>
                    </a:cubicBezTo>
                    <a:lnTo>
                      <a:pt x="1717" y="47"/>
                    </a:lnTo>
                    <a:cubicBezTo>
                      <a:pt x="1721" y="47"/>
                      <a:pt x="1725" y="51"/>
                      <a:pt x="1724" y="55"/>
                    </a:cubicBezTo>
                    <a:lnTo>
                      <a:pt x="1699" y="680"/>
                    </a:lnTo>
                    <a:lnTo>
                      <a:pt x="1696" y="674"/>
                    </a:lnTo>
                    <a:lnTo>
                      <a:pt x="1767" y="739"/>
                    </a:lnTo>
                    <a:lnTo>
                      <a:pt x="1761" y="737"/>
                    </a:lnTo>
                    <a:lnTo>
                      <a:pt x="1825" y="737"/>
                    </a:lnTo>
                    <a:cubicBezTo>
                      <a:pt x="1827" y="737"/>
                      <a:pt x="1829" y="738"/>
                      <a:pt x="1831" y="740"/>
                    </a:cubicBezTo>
                    <a:lnTo>
                      <a:pt x="1884" y="801"/>
                    </a:lnTo>
                    <a:lnTo>
                      <a:pt x="1880" y="798"/>
                    </a:lnTo>
                    <a:lnTo>
                      <a:pt x="1984" y="825"/>
                    </a:lnTo>
                    <a:cubicBezTo>
                      <a:pt x="1985" y="825"/>
                      <a:pt x="1985" y="825"/>
                      <a:pt x="1986" y="825"/>
                    </a:cubicBezTo>
                    <a:lnTo>
                      <a:pt x="2201" y="932"/>
                    </a:lnTo>
                    <a:lnTo>
                      <a:pt x="2191" y="934"/>
                    </a:lnTo>
                    <a:lnTo>
                      <a:pt x="2227" y="888"/>
                    </a:lnTo>
                    <a:cubicBezTo>
                      <a:pt x="2230" y="885"/>
                      <a:pt x="2234" y="884"/>
                      <a:pt x="2238" y="887"/>
                    </a:cubicBezTo>
                    <a:lnTo>
                      <a:pt x="2376" y="979"/>
                    </a:lnTo>
                    <a:lnTo>
                      <a:pt x="2371" y="977"/>
                    </a:lnTo>
                    <a:lnTo>
                      <a:pt x="2552" y="972"/>
                    </a:lnTo>
                    <a:lnTo>
                      <a:pt x="2550" y="973"/>
                    </a:lnTo>
                    <a:lnTo>
                      <a:pt x="2675" y="932"/>
                    </a:lnTo>
                    <a:lnTo>
                      <a:pt x="2851" y="895"/>
                    </a:lnTo>
                    <a:cubicBezTo>
                      <a:pt x="2853" y="895"/>
                      <a:pt x="2855" y="895"/>
                      <a:pt x="2857" y="896"/>
                    </a:cubicBezTo>
                    <a:lnTo>
                      <a:pt x="3014" y="993"/>
                    </a:lnTo>
                    <a:cubicBezTo>
                      <a:pt x="3015" y="993"/>
                      <a:pt x="3015" y="994"/>
                      <a:pt x="3016" y="995"/>
                    </a:cubicBezTo>
                    <a:lnTo>
                      <a:pt x="3041" y="1026"/>
                    </a:lnTo>
                    <a:lnTo>
                      <a:pt x="3035" y="1023"/>
                    </a:lnTo>
                    <a:lnTo>
                      <a:pt x="3120" y="1023"/>
                    </a:lnTo>
                    <a:cubicBezTo>
                      <a:pt x="3125" y="1023"/>
                      <a:pt x="3128" y="1027"/>
                      <a:pt x="3128" y="1031"/>
                    </a:cubicBezTo>
                    <a:lnTo>
                      <a:pt x="3143" y="1547"/>
                    </a:lnTo>
                    <a:lnTo>
                      <a:pt x="3142" y="1544"/>
                    </a:lnTo>
                    <a:lnTo>
                      <a:pt x="3264" y="1796"/>
                    </a:lnTo>
                    <a:cubicBezTo>
                      <a:pt x="3264" y="1798"/>
                      <a:pt x="3265" y="1800"/>
                      <a:pt x="3264" y="1801"/>
                    </a:cubicBezTo>
                    <a:lnTo>
                      <a:pt x="3220" y="2000"/>
                    </a:lnTo>
                    <a:lnTo>
                      <a:pt x="3220" y="1998"/>
                    </a:lnTo>
                    <a:lnTo>
                      <a:pt x="3228" y="2163"/>
                    </a:lnTo>
                    <a:cubicBezTo>
                      <a:pt x="3228" y="2165"/>
                      <a:pt x="3228" y="2166"/>
                      <a:pt x="3227" y="2168"/>
                    </a:cubicBezTo>
                    <a:lnTo>
                      <a:pt x="3174" y="2252"/>
                    </a:lnTo>
                    <a:lnTo>
                      <a:pt x="3173" y="2243"/>
                    </a:lnTo>
                    <a:lnTo>
                      <a:pt x="3195" y="2270"/>
                    </a:lnTo>
                    <a:cubicBezTo>
                      <a:pt x="3196" y="2272"/>
                      <a:pt x="3197" y="2275"/>
                      <a:pt x="3196" y="2277"/>
                    </a:cubicBezTo>
                    <a:cubicBezTo>
                      <a:pt x="3195" y="2280"/>
                      <a:pt x="3193" y="2282"/>
                      <a:pt x="3191" y="2282"/>
                    </a:cubicBezTo>
                    <a:lnTo>
                      <a:pt x="3057" y="2328"/>
                    </a:lnTo>
                    <a:cubicBezTo>
                      <a:pt x="3057" y="2329"/>
                      <a:pt x="3056" y="2329"/>
                      <a:pt x="3055" y="2329"/>
                    </a:cubicBezTo>
                    <a:lnTo>
                      <a:pt x="2951" y="2343"/>
                    </a:lnTo>
                    <a:cubicBezTo>
                      <a:pt x="2949" y="2344"/>
                      <a:pt x="2946" y="2343"/>
                      <a:pt x="2944" y="2341"/>
                    </a:cubicBezTo>
                    <a:cubicBezTo>
                      <a:pt x="2943" y="2339"/>
                      <a:pt x="2942" y="2336"/>
                      <a:pt x="2942" y="2334"/>
                    </a:cubicBezTo>
                    <a:lnTo>
                      <a:pt x="2961" y="2246"/>
                    </a:lnTo>
                    <a:lnTo>
                      <a:pt x="2975" y="2254"/>
                    </a:lnTo>
                    <a:lnTo>
                      <a:pt x="2919" y="2305"/>
                    </a:lnTo>
                    <a:lnTo>
                      <a:pt x="2922" y="2299"/>
                    </a:lnTo>
                    <a:lnTo>
                      <a:pt x="2924" y="2398"/>
                    </a:lnTo>
                    <a:cubicBezTo>
                      <a:pt x="2924" y="2400"/>
                      <a:pt x="2924" y="2402"/>
                      <a:pt x="2923" y="2403"/>
                    </a:cubicBezTo>
                    <a:lnTo>
                      <a:pt x="2850" y="2510"/>
                    </a:lnTo>
                    <a:cubicBezTo>
                      <a:pt x="2850" y="2511"/>
                      <a:pt x="2849" y="2511"/>
                      <a:pt x="2848" y="2512"/>
                    </a:cubicBezTo>
                    <a:lnTo>
                      <a:pt x="2465" y="2733"/>
                    </a:lnTo>
                    <a:lnTo>
                      <a:pt x="2467" y="2731"/>
                    </a:lnTo>
                    <a:lnTo>
                      <a:pt x="2346" y="2874"/>
                    </a:lnTo>
                    <a:lnTo>
                      <a:pt x="2347" y="2871"/>
                    </a:lnTo>
                    <a:lnTo>
                      <a:pt x="2232" y="3182"/>
                    </a:lnTo>
                    <a:lnTo>
                      <a:pt x="2233" y="3177"/>
                    </a:lnTo>
                    <a:lnTo>
                      <a:pt x="2326" y="3494"/>
                    </a:lnTo>
                    <a:cubicBezTo>
                      <a:pt x="2327" y="3497"/>
                      <a:pt x="2326" y="3499"/>
                      <a:pt x="2325" y="3501"/>
                    </a:cubicBezTo>
                    <a:cubicBezTo>
                      <a:pt x="2323" y="3503"/>
                      <a:pt x="2321" y="3504"/>
                      <a:pt x="2318" y="3504"/>
                    </a:cubicBezTo>
                    <a:lnTo>
                      <a:pt x="2229" y="3504"/>
                    </a:lnTo>
                    <a:cubicBezTo>
                      <a:pt x="2228" y="3504"/>
                      <a:pt x="2227" y="3504"/>
                      <a:pt x="2226" y="3504"/>
                    </a:cubicBezTo>
                    <a:lnTo>
                      <a:pt x="1809" y="3337"/>
                    </a:lnTo>
                    <a:cubicBezTo>
                      <a:pt x="1807" y="3336"/>
                      <a:pt x="1805" y="3334"/>
                      <a:pt x="1805" y="3332"/>
                    </a:cubicBezTo>
                    <a:lnTo>
                      <a:pt x="1760" y="3194"/>
                    </a:lnTo>
                    <a:lnTo>
                      <a:pt x="1761" y="3196"/>
                    </a:lnTo>
                    <a:lnTo>
                      <a:pt x="1719" y="3138"/>
                    </a:lnTo>
                    <a:cubicBezTo>
                      <a:pt x="1718" y="3136"/>
                      <a:pt x="1717" y="3135"/>
                      <a:pt x="1717" y="3133"/>
                    </a:cubicBezTo>
                    <a:lnTo>
                      <a:pt x="1704" y="2949"/>
                    </a:lnTo>
                    <a:lnTo>
                      <a:pt x="1707" y="2955"/>
                    </a:lnTo>
                    <a:lnTo>
                      <a:pt x="1626" y="2889"/>
                    </a:lnTo>
                    <a:cubicBezTo>
                      <a:pt x="1625" y="2889"/>
                      <a:pt x="1625" y="2888"/>
                      <a:pt x="1624" y="2887"/>
                    </a:cubicBezTo>
                    <a:lnTo>
                      <a:pt x="1401" y="2397"/>
                    </a:lnTo>
                    <a:lnTo>
                      <a:pt x="1403" y="2400"/>
                    </a:lnTo>
                    <a:lnTo>
                      <a:pt x="1294" y="2308"/>
                    </a:lnTo>
                    <a:cubicBezTo>
                      <a:pt x="1293" y="2307"/>
                      <a:pt x="1293" y="2306"/>
                      <a:pt x="1292" y="2305"/>
                    </a:cubicBezTo>
                    <a:lnTo>
                      <a:pt x="1260" y="2227"/>
                    </a:lnTo>
                    <a:lnTo>
                      <a:pt x="1267" y="2232"/>
                    </a:lnTo>
                    <a:lnTo>
                      <a:pt x="940" y="2215"/>
                    </a:lnTo>
                    <a:lnTo>
                      <a:pt x="946" y="2212"/>
                    </a:lnTo>
                    <a:lnTo>
                      <a:pt x="772" y="2442"/>
                    </a:lnTo>
                    <a:cubicBezTo>
                      <a:pt x="771" y="2444"/>
                      <a:pt x="769" y="2445"/>
                      <a:pt x="767" y="2445"/>
                    </a:cubicBezTo>
                    <a:cubicBezTo>
                      <a:pt x="764" y="2445"/>
                      <a:pt x="762" y="2445"/>
                      <a:pt x="761" y="2443"/>
                    </a:cubicBezTo>
                    <a:lnTo>
                      <a:pt x="465" y="2203"/>
                    </a:lnTo>
                    <a:cubicBezTo>
                      <a:pt x="464" y="2202"/>
                      <a:pt x="463" y="2201"/>
                      <a:pt x="462" y="2199"/>
                    </a:cubicBezTo>
                    <a:lnTo>
                      <a:pt x="373" y="1867"/>
                    </a:lnTo>
                    <a:lnTo>
                      <a:pt x="375" y="1871"/>
                    </a:lnTo>
                    <a:lnTo>
                      <a:pt x="92" y="1563"/>
                    </a:lnTo>
                    <a:cubicBezTo>
                      <a:pt x="91" y="1562"/>
                      <a:pt x="91" y="1561"/>
                      <a:pt x="90" y="1560"/>
                    </a:cubicBezTo>
                    <a:lnTo>
                      <a:pt x="58" y="1458"/>
                    </a:lnTo>
                    <a:lnTo>
                      <a:pt x="63" y="1463"/>
                    </a:lnTo>
                    <a:lnTo>
                      <a:pt x="23" y="1449"/>
                    </a:lnTo>
                    <a:cubicBezTo>
                      <a:pt x="20" y="1448"/>
                      <a:pt x="18" y="1446"/>
                      <a:pt x="18" y="1443"/>
                    </a:cubicBezTo>
                    <a:lnTo>
                      <a:pt x="1" y="1375"/>
                    </a:lnTo>
                    <a:close/>
                    <a:moveTo>
                      <a:pt x="33" y="1439"/>
                    </a:moveTo>
                    <a:lnTo>
                      <a:pt x="28" y="1433"/>
                    </a:lnTo>
                    <a:lnTo>
                      <a:pt x="69" y="1448"/>
                    </a:lnTo>
                    <a:cubicBezTo>
                      <a:pt x="71" y="1449"/>
                      <a:pt x="73" y="1451"/>
                      <a:pt x="74" y="1453"/>
                    </a:cubicBezTo>
                    <a:lnTo>
                      <a:pt x="105" y="1555"/>
                    </a:lnTo>
                    <a:lnTo>
                      <a:pt x="104" y="1552"/>
                    </a:lnTo>
                    <a:lnTo>
                      <a:pt x="387" y="1860"/>
                    </a:lnTo>
                    <a:cubicBezTo>
                      <a:pt x="387" y="1861"/>
                      <a:pt x="388" y="1862"/>
                      <a:pt x="388" y="1863"/>
                    </a:cubicBezTo>
                    <a:lnTo>
                      <a:pt x="478" y="2195"/>
                    </a:lnTo>
                    <a:lnTo>
                      <a:pt x="475" y="2191"/>
                    </a:lnTo>
                    <a:lnTo>
                      <a:pt x="771" y="2431"/>
                    </a:lnTo>
                    <a:lnTo>
                      <a:pt x="759" y="2432"/>
                    </a:lnTo>
                    <a:lnTo>
                      <a:pt x="934" y="2202"/>
                    </a:lnTo>
                    <a:cubicBezTo>
                      <a:pt x="935" y="2200"/>
                      <a:pt x="938" y="2199"/>
                      <a:pt x="941" y="2199"/>
                    </a:cubicBezTo>
                    <a:lnTo>
                      <a:pt x="1268" y="2216"/>
                    </a:lnTo>
                    <a:cubicBezTo>
                      <a:pt x="1271" y="2216"/>
                      <a:pt x="1274" y="2218"/>
                      <a:pt x="1275" y="2221"/>
                    </a:cubicBezTo>
                    <a:lnTo>
                      <a:pt x="1307" y="2298"/>
                    </a:lnTo>
                    <a:lnTo>
                      <a:pt x="1305" y="2295"/>
                    </a:lnTo>
                    <a:lnTo>
                      <a:pt x="1413" y="2387"/>
                    </a:lnTo>
                    <a:cubicBezTo>
                      <a:pt x="1414" y="2388"/>
                      <a:pt x="1415" y="2389"/>
                      <a:pt x="1415" y="2390"/>
                    </a:cubicBezTo>
                    <a:lnTo>
                      <a:pt x="1639" y="2880"/>
                    </a:lnTo>
                    <a:lnTo>
                      <a:pt x="1636" y="2877"/>
                    </a:lnTo>
                    <a:lnTo>
                      <a:pt x="1717" y="2942"/>
                    </a:lnTo>
                    <a:cubicBezTo>
                      <a:pt x="1719" y="2944"/>
                      <a:pt x="1720" y="2946"/>
                      <a:pt x="1720" y="2948"/>
                    </a:cubicBezTo>
                    <a:lnTo>
                      <a:pt x="1733" y="3132"/>
                    </a:lnTo>
                    <a:lnTo>
                      <a:pt x="1731" y="3128"/>
                    </a:lnTo>
                    <a:lnTo>
                      <a:pt x="1774" y="3186"/>
                    </a:lnTo>
                    <a:cubicBezTo>
                      <a:pt x="1774" y="3187"/>
                      <a:pt x="1775" y="3188"/>
                      <a:pt x="1775" y="3189"/>
                    </a:cubicBezTo>
                    <a:lnTo>
                      <a:pt x="1820" y="3327"/>
                    </a:lnTo>
                    <a:lnTo>
                      <a:pt x="1815" y="3322"/>
                    </a:lnTo>
                    <a:lnTo>
                      <a:pt x="2232" y="3489"/>
                    </a:lnTo>
                    <a:lnTo>
                      <a:pt x="2229" y="3488"/>
                    </a:lnTo>
                    <a:lnTo>
                      <a:pt x="2318" y="3488"/>
                    </a:lnTo>
                    <a:lnTo>
                      <a:pt x="2311" y="3499"/>
                    </a:lnTo>
                    <a:lnTo>
                      <a:pt x="2217" y="3181"/>
                    </a:lnTo>
                    <a:cubicBezTo>
                      <a:pt x="2217" y="3180"/>
                      <a:pt x="2217" y="3178"/>
                      <a:pt x="2217" y="3176"/>
                    </a:cubicBezTo>
                    <a:lnTo>
                      <a:pt x="2332" y="2866"/>
                    </a:lnTo>
                    <a:cubicBezTo>
                      <a:pt x="2333" y="2865"/>
                      <a:pt x="2333" y="2864"/>
                      <a:pt x="2334" y="2863"/>
                    </a:cubicBezTo>
                    <a:lnTo>
                      <a:pt x="2455" y="2720"/>
                    </a:lnTo>
                    <a:cubicBezTo>
                      <a:pt x="2455" y="2720"/>
                      <a:pt x="2456" y="2719"/>
                      <a:pt x="2457" y="2719"/>
                    </a:cubicBezTo>
                    <a:lnTo>
                      <a:pt x="2840" y="2498"/>
                    </a:lnTo>
                    <a:lnTo>
                      <a:pt x="2837" y="2501"/>
                    </a:lnTo>
                    <a:lnTo>
                      <a:pt x="2910" y="2394"/>
                    </a:lnTo>
                    <a:lnTo>
                      <a:pt x="2908" y="2399"/>
                    </a:lnTo>
                    <a:lnTo>
                      <a:pt x="2906" y="2299"/>
                    </a:lnTo>
                    <a:cubicBezTo>
                      <a:pt x="2906" y="2297"/>
                      <a:pt x="2907" y="2295"/>
                      <a:pt x="2909" y="2293"/>
                    </a:cubicBezTo>
                    <a:lnTo>
                      <a:pt x="2964" y="2242"/>
                    </a:lnTo>
                    <a:cubicBezTo>
                      <a:pt x="2966" y="2240"/>
                      <a:pt x="2970" y="2239"/>
                      <a:pt x="2973" y="2241"/>
                    </a:cubicBezTo>
                    <a:cubicBezTo>
                      <a:pt x="2976" y="2243"/>
                      <a:pt x="2978" y="2246"/>
                      <a:pt x="2977" y="2250"/>
                    </a:cubicBezTo>
                    <a:lnTo>
                      <a:pt x="2958" y="2337"/>
                    </a:lnTo>
                    <a:lnTo>
                      <a:pt x="2949" y="2327"/>
                    </a:lnTo>
                    <a:lnTo>
                      <a:pt x="3053" y="2313"/>
                    </a:lnTo>
                    <a:lnTo>
                      <a:pt x="3052" y="2313"/>
                    </a:lnTo>
                    <a:lnTo>
                      <a:pt x="3186" y="2267"/>
                    </a:lnTo>
                    <a:lnTo>
                      <a:pt x="3182" y="2280"/>
                    </a:lnTo>
                    <a:lnTo>
                      <a:pt x="3161" y="2253"/>
                    </a:lnTo>
                    <a:cubicBezTo>
                      <a:pt x="3159" y="2250"/>
                      <a:pt x="3159" y="2247"/>
                      <a:pt x="3160" y="2244"/>
                    </a:cubicBezTo>
                    <a:lnTo>
                      <a:pt x="3214" y="2159"/>
                    </a:lnTo>
                    <a:lnTo>
                      <a:pt x="3212" y="2164"/>
                    </a:lnTo>
                    <a:lnTo>
                      <a:pt x="3204" y="1999"/>
                    </a:lnTo>
                    <a:cubicBezTo>
                      <a:pt x="3204" y="1998"/>
                      <a:pt x="3204" y="1997"/>
                      <a:pt x="3204" y="1997"/>
                    </a:cubicBezTo>
                    <a:lnTo>
                      <a:pt x="3249" y="1798"/>
                    </a:lnTo>
                    <a:lnTo>
                      <a:pt x="3249" y="1803"/>
                    </a:lnTo>
                    <a:lnTo>
                      <a:pt x="3128" y="1551"/>
                    </a:lnTo>
                    <a:cubicBezTo>
                      <a:pt x="3128" y="1550"/>
                      <a:pt x="3127" y="1549"/>
                      <a:pt x="3127" y="1548"/>
                    </a:cubicBezTo>
                    <a:lnTo>
                      <a:pt x="3112" y="1032"/>
                    </a:lnTo>
                    <a:lnTo>
                      <a:pt x="3120" y="1039"/>
                    </a:lnTo>
                    <a:lnTo>
                      <a:pt x="3035" y="1039"/>
                    </a:lnTo>
                    <a:cubicBezTo>
                      <a:pt x="3033" y="1039"/>
                      <a:pt x="3031" y="1038"/>
                      <a:pt x="3029" y="1036"/>
                    </a:cubicBezTo>
                    <a:lnTo>
                      <a:pt x="3004" y="1005"/>
                    </a:lnTo>
                    <a:lnTo>
                      <a:pt x="3006" y="1007"/>
                    </a:lnTo>
                    <a:lnTo>
                      <a:pt x="2848" y="910"/>
                    </a:lnTo>
                    <a:lnTo>
                      <a:pt x="2854" y="911"/>
                    </a:lnTo>
                    <a:lnTo>
                      <a:pt x="2680" y="947"/>
                    </a:lnTo>
                    <a:lnTo>
                      <a:pt x="2555" y="988"/>
                    </a:lnTo>
                    <a:cubicBezTo>
                      <a:pt x="2554" y="988"/>
                      <a:pt x="2553" y="988"/>
                      <a:pt x="2553" y="988"/>
                    </a:cubicBezTo>
                    <a:lnTo>
                      <a:pt x="2372" y="993"/>
                    </a:lnTo>
                    <a:cubicBezTo>
                      <a:pt x="2370" y="993"/>
                      <a:pt x="2369" y="993"/>
                      <a:pt x="2367" y="992"/>
                    </a:cubicBezTo>
                    <a:lnTo>
                      <a:pt x="2229" y="900"/>
                    </a:lnTo>
                    <a:lnTo>
                      <a:pt x="2240" y="898"/>
                    </a:lnTo>
                    <a:lnTo>
                      <a:pt x="2203" y="944"/>
                    </a:lnTo>
                    <a:cubicBezTo>
                      <a:pt x="2201" y="947"/>
                      <a:pt x="2197" y="948"/>
                      <a:pt x="2194" y="946"/>
                    </a:cubicBezTo>
                    <a:lnTo>
                      <a:pt x="1979" y="840"/>
                    </a:lnTo>
                    <a:lnTo>
                      <a:pt x="1980" y="840"/>
                    </a:lnTo>
                    <a:lnTo>
                      <a:pt x="1876" y="814"/>
                    </a:lnTo>
                    <a:cubicBezTo>
                      <a:pt x="1875" y="813"/>
                      <a:pt x="1873" y="812"/>
                      <a:pt x="1872" y="811"/>
                    </a:cubicBezTo>
                    <a:lnTo>
                      <a:pt x="1819" y="751"/>
                    </a:lnTo>
                    <a:lnTo>
                      <a:pt x="1825" y="753"/>
                    </a:lnTo>
                    <a:lnTo>
                      <a:pt x="1761" y="753"/>
                    </a:lnTo>
                    <a:cubicBezTo>
                      <a:pt x="1759" y="753"/>
                      <a:pt x="1757" y="753"/>
                      <a:pt x="1756" y="751"/>
                    </a:cubicBezTo>
                    <a:lnTo>
                      <a:pt x="1685" y="686"/>
                    </a:lnTo>
                    <a:cubicBezTo>
                      <a:pt x="1684" y="684"/>
                      <a:pt x="1683" y="682"/>
                      <a:pt x="1683" y="680"/>
                    </a:cubicBezTo>
                    <a:lnTo>
                      <a:pt x="1708" y="54"/>
                    </a:lnTo>
                    <a:lnTo>
                      <a:pt x="1716" y="63"/>
                    </a:lnTo>
                    <a:lnTo>
                      <a:pt x="1012" y="16"/>
                    </a:lnTo>
                    <a:lnTo>
                      <a:pt x="1020" y="9"/>
                    </a:lnTo>
                    <a:lnTo>
                      <a:pt x="899" y="1466"/>
                    </a:lnTo>
                    <a:cubicBezTo>
                      <a:pt x="899" y="1468"/>
                      <a:pt x="898" y="1470"/>
                      <a:pt x="896" y="1471"/>
                    </a:cubicBezTo>
                    <a:cubicBezTo>
                      <a:pt x="895" y="1473"/>
                      <a:pt x="892" y="1473"/>
                      <a:pt x="890" y="1473"/>
                    </a:cubicBezTo>
                    <a:lnTo>
                      <a:pt x="8" y="1381"/>
                    </a:lnTo>
                    <a:lnTo>
                      <a:pt x="16" y="1371"/>
                    </a:lnTo>
                    <a:lnTo>
                      <a:pt x="33" y="1439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1" name="Freeform 87"/>
              <p:cNvSpPr>
                <a:spLocks/>
              </p:cNvSpPr>
              <p:nvPr/>
            </p:nvSpPr>
            <p:spPr bwMode="auto">
              <a:xfrm>
                <a:off x="2384" y="1038"/>
                <a:ext cx="469" cy="272"/>
              </a:xfrm>
              <a:custGeom>
                <a:avLst/>
                <a:gdLst>
                  <a:gd name="T0" fmla="*/ 25 w 469"/>
                  <a:gd name="T1" fmla="*/ 0 h 272"/>
                  <a:gd name="T2" fmla="*/ 434 w 469"/>
                  <a:gd name="T3" fmla="*/ 20 h 272"/>
                  <a:gd name="T4" fmla="*/ 436 w 469"/>
                  <a:gd name="T5" fmla="*/ 88 h 272"/>
                  <a:gd name="T6" fmla="*/ 455 w 469"/>
                  <a:gd name="T7" fmla="*/ 145 h 272"/>
                  <a:gd name="T8" fmla="*/ 457 w 469"/>
                  <a:gd name="T9" fmla="*/ 215 h 272"/>
                  <a:gd name="T10" fmla="*/ 469 w 469"/>
                  <a:gd name="T11" fmla="*/ 272 h 272"/>
                  <a:gd name="T12" fmla="*/ 222 w 469"/>
                  <a:gd name="T13" fmla="*/ 265 h 272"/>
                  <a:gd name="T14" fmla="*/ 0 w 469"/>
                  <a:gd name="T15" fmla="*/ 250 h 272"/>
                  <a:gd name="T16" fmla="*/ 25 w 469"/>
                  <a:gd name="T17" fmla="*/ 0 h 2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9"/>
                  <a:gd name="T28" fmla="*/ 0 h 272"/>
                  <a:gd name="T29" fmla="*/ 469 w 469"/>
                  <a:gd name="T30" fmla="*/ 272 h 2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9" h="272">
                    <a:moveTo>
                      <a:pt x="25" y="0"/>
                    </a:moveTo>
                    <a:lnTo>
                      <a:pt x="434" y="20"/>
                    </a:lnTo>
                    <a:lnTo>
                      <a:pt x="436" y="88"/>
                    </a:lnTo>
                    <a:lnTo>
                      <a:pt x="455" y="145"/>
                    </a:lnTo>
                    <a:lnTo>
                      <a:pt x="457" y="215"/>
                    </a:lnTo>
                    <a:lnTo>
                      <a:pt x="469" y="272"/>
                    </a:lnTo>
                    <a:lnTo>
                      <a:pt x="222" y="265"/>
                    </a:lnTo>
                    <a:lnTo>
                      <a:pt x="0" y="2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2" name="Freeform 88"/>
              <p:cNvSpPr>
                <a:spLocks noEditPoints="1"/>
              </p:cNvSpPr>
              <p:nvPr/>
            </p:nvSpPr>
            <p:spPr bwMode="auto">
              <a:xfrm>
                <a:off x="2381" y="1036"/>
                <a:ext cx="475" cy="276"/>
              </a:xfrm>
              <a:custGeom>
                <a:avLst/>
                <a:gdLst>
                  <a:gd name="T0" fmla="*/ 25 w 1553"/>
                  <a:gd name="T1" fmla="*/ 2 h 1073"/>
                  <a:gd name="T2" fmla="*/ 28 w 1553"/>
                  <a:gd name="T3" fmla="*/ 0 h 1073"/>
                  <a:gd name="T4" fmla="*/ 436 w 1553"/>
                  <a:gd name="T5" fmla="*/ 20 h 1073"/>
                  <a:gd name="T6" fmla="*/ 439 w 1553"/>
                  <a:gd name="T7" fmla="*/ 22 h 1073"/>
                  <a:gd name="T8" fmla="*/ 441 w 1553"/>
                  <a:gd name="T9" fmla="*/ 90 h 1073"/>
                  <a:gd name="T10" fmla="*/ 441 w 1553"/>
                  <a:gd name="T11" fmla="*/ 89 h 1073"/>
                  <a:gd name="T12" fmla="*/ 460 w 1553"/>
                  <a:gd name="T13" fmla="*/ 146 h 1073"/>
                  <a:gd name="T14" fmla="*/ 460 w 1553"/>
                  <a:gd name="T15" fmla="*/ 146 h 1073"/>
                  <a:gd name="T16" fmla="*/ 462 w 1553"/>
                  <a:gd name="T17" fmla="*/ 217 h 1073"/>
                  <a:gd name="T18" fmla="*/ 462 w 1553"/>
                  <a:gd name="T19" fmla="*/ 216 h 1073"/>
                  <a:gd name="T20" fmla="*/ 475 w 1553"/>
                  <a:gd name="T21" fmla="*/ 273 h 1073"/>
                  <a:gd name="T22" fmla="*/ 474 w 1553"/>
                  <a:gd name="T23" fmla="*/ 275 h 1073"/>
                  <a:gd name="T24" fmla="*/ 472 w 1553"/>
                  <a:gd name="T25" fmla="*/ 276 h 1073"/>
                  <a:gd name="T26" fmla="*/ 225 w 1553"/>
                  <a:gd name="T27" fmla="*/ 269 h 1073"/>
                  <a:gd name="T28" fmla="*/ 2 w 1553"/>
                  <a:gd name="T29" fmla="*/ 254 h 1073"/>
                  <a:gd name="T30" fmla="*/ 1 w 1553"/>
                  <a:gd name="T31" fmla="*/ 253 h 1073"/>
                  <a:gd name="T32" fmla="*/ 0 w 1553"/>
                  <a:gd name="T33" fmla="*/ 252 h 1073"/>
                  <a:gd name="T34" fmla="*/ 25 w 1553"/>
                  <a:gd name="T35" fmla="*/ 2 h 1073"/>
                  <a:gd name="T36" fmla="*/ 5 w 1553"/>
                  <a:gd name="T37" fmla="*/ 252 h 1073"/>
                  <a:gd name="T38" fmla="*/ 3 w 1553"/>
                  <a:gd name="T39" fmla="*/ 250 h 1073"/>
                  <a:gd name="T40" fmla="*/ 225 w 1553"/>
                  <a:gd name="T41" fmla="*/ 264 h 1073"/>
                  <a:gd name="T42" fmla="*/ 473 w 1553"/>
                  <a:gd name="T43" fmla="*/ 272 h 1073"/>
                  <a:gd name="T44" fmla="*/ 470 w 1553"/>
                  <a:gd name="T45" fmla="*/ 274 h 1073"/>
                  <a:gd name="T46" fmla="*/ 458 w 1553"/>
                  <a:gd name="T47" fmla="*/ 217 h 1073"/>
                  <a:gd name="T48" fmla="*/ 458 w 1553"/>
                  <a:gd name="T49" fmla="*/ 217 h 1073"/>
                  <a:gd name="T50" fmla="*/ 455 w 1553"/>
                  <a:gd name="T51" fmla="*/ 146 h 1073"/>
                  <a:gd name="T52" fmla="*/ 456 w 1553"/>
                  <a:gd name="T53" fmla="*/ 147 h 1073"/>
                  <a:gd name="T54" fmla="*/ 437 w 1553"/>
                  <a:gd name="T55" fmla="*/ 90 h 1073"/>
                  <a:gd name="T56" fmla="*/ 436 w 1553"/>
                  <a:gd name="T57" fmla="*/ 90 h 1073"/>
                  <a:gd name="T58" fmla="*/ 434 w 1553"/>
                  <a:gd name="T59" fmla="*/ 22 h 1073"/>
                  <a:gd name="T60" fmla="*/ 436 w 1553"/>
                  <a:gd name="T61" fmla="*/ 24 h 1073"/>
                  <a:gd name="T62" fmla="*/ 27 w 1553"/>
                  <a:gd name="T63" fmla="*/ 4 h 1073"/>
                  <a:gd name="T64" fmla="*/ 30 w 1553"/>
                  <a:gd name="T65" fmla="*/ 2 h 1073"/>
                  <a:gd name="T66" fmla="*/ 5 w 1553"/>
                  <a:gd name="T67" fmla="*/ 252 h 10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553"/>
                  <a:gd name="T103" fmla="*/ 0 h 1073"/>
                  <a:gd name="T104" fmla="*/ 1553 w 1553"/>
                  <a:gd name="T105" fmla="*/ 1073 h 10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553" h="1073">
                    <a:moveTo>
                      <a:pt x="82" y="8"/>
                    </a:moveTo>
                    <a:cubicBezTo>
                      <a:pt x="82" y="3"/>
                      <a:pt x="86" y="0"/>
                      <a:pt x="90" y="0"/>
                    </a:cubicBezTo>
                    <a:lnTo>
                      <a:pt x="1427" y="77"/>
                    </a:lnTo>
                    <a:cubicBezTo>
                      <a:pt x="1431" y="77"/>
                      <a:pt x="1435" y="81"/>
                      <a:pt x="1435" y="85"/>
                    </a:cubicBezTo>
                    <a:lnTo>
                      <a:pt x="1443" y="348"/>
                    </a:lnTo>
                    <a:lnTo>
                      <a:pt x="1443" y="346"/>
                    </a:lnTo>
                    <a:lnTo>
                      <a:pt x="1505" y="567"/>
                    </a:lnTo>
                    <a:cubicBezTo>
                      <a:pt x="1505" y="567"/>
                      <a:pt x="1505" y="568"/>
                      <a:pt x="1505" y="569"/>
                    </a:cubicBezTo>
                    <a:lnTo>
                      <a:pt x="1512" y="842"/>
                    </a:lnTo>
                    <a:lnTo>
                      <a:pt x="1512" y="840"/>
                    </a:lnTo>
                    <a:lnTo>
                      <a:pt x="1552" y="1063"/>
                    </a:lnTo>
                    <a:cubicBezTo>
                      <a:pt x="1553" y="1065"/>
                      <a:pt x="1552" y="1068"/>
                      <a:pt x="1551" y="1070"/>
                    </a:cubicBezTo>
                    <a:cubicBezTo>
                      <a:pt x="1549" y="1072"/>
                      <a:pt x="1547" y="1073"/>
                      <a:pt x="1544" y="1072"/>
                    </a:cubicBezTo>
                    <a:lnTo>
                      <a:pt x="736" y="1044"/>
                    </a:lnTo>
                    <a:lnTo>
                      <a:pt x="8" y="986"/>
                    </a:lnTo>
                    <a:cubicBezTo>
                      <a:pt x="6" y="986"/>
                      <a:pt x="4" y="985"/>
                      <a:pt x="2" y="983"/>
                    </a:cubicBezTo>
                    <a:cubicBezTo>
                      <a:pt x="1" y="982"/>
                      <a:pt x="0" y="980"/>
                      <a:pt x="0" y="978"/>
                    </a:cubicBezTo>
                    <a:lnTo>
                      <a:pt x="82" y="8"/>
                    </a:lnTo>
                    <a:close/>
                    <a:moveTo>
                      <a:pt x="16" y="979"/>
                    </a:moveTo>
                    <a:lnTo>
                      <a:pt x="9" y="970"/>
                    </a:lnTo>
                    <a:lnTo>
                      <a:pt x="736" y="1028"/>
                    </a:lnTo>
                    <a:lnTo>
                      <a:pt x="1545" y="1056"/>
                    </a:lnTo>
                    <a:lnTo>
                      <a:pt x="1537" y="1066"/>
                    </a:lnTo>
                    <a:lnTo>
                      <a:pt x="1496" y="843"/>
                    </a:lnTo>
                    <a:cubicBezTo>
                      <a:pt x="1496" y="843"/>
                      <a:pt x="1496" y="842"/>
                      <a:pt x="1496" y="842"/>
                    </a:cubicBezTo>
                    <a:lnTo>
                      <a:pt x="1489" y="569"/>
                    </a:lnTo>
                    <a:lnTo>
                      <a:pt x="1490" y="571"/>
                    </a:lnTo>
                    <a:lnTo>
                      <a:pt x="1428" y="351"/>
                    </a:lnTo>
                    <a:cubicBezTo>
                      <a:pt x="1427" y="350"/>
                      <a:pt x="1427" y="349"/>
                      <a:pt x="1427" y="349"/>
                    </a:cubicBezTo>
                    <a:lnTo>
                      <a:pt x="1419" y="85"/>
                    </a:lnTo>
                    <a:lnTo>
                      <a:pt x="1426" y="93"/>
                    </a:lnTo>
                    <a:lnTo>
                      <a:pt x="89" y="16"/>
                    </a:lnTo>
                    <a:lnTo>
                      <a:pt x="98" y="9"/>
                    </a:lnTo>
                    <a:lnTo>
                      <a:pt x="16" y="979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3" name="Freeform 89"/>
              <p:cNvSpPr>
                <a:spLocks/>
              </p:cNvSpPr>
              <p:nvPr/>
            </p:nvSpPr>
            <p:spPr bwMode="auto">
              <a:xfrm>
                <a:off x="2359" y="1289"/>
                <a:ext cx="499" cy="313"/>
              </a:xfrm>
              <a:custGeom>
                <a:avLst/>
                <a:gdLst>
                  <a:gd name="T0" fmla="*/ 25 w 499"/>
                  <a:gd name="T1" fmla="*/ 0 h 313"/>
                  <a:gd name="T2" fmla="*/ 246 w 499"/>
                  <a:gd name="T3" fmla="*/ 16 h 313"/>
                  <a:gd name="T4" fmla="*/ 492 w 499"/>
                  <a:gd name="T5" fmla="*/ 23 h 313"/>
                  <a:gd name="T6" fmla="*/ 476 w 499"/>
                  <a:gd name="T7" fmla="*/ 52 h 313"/>
                  <a:gd name="T8" fmla="*/ 499 w 499"/>
                  <a:gd name="T9" fmla="*/ 74 h 313"/>
                  <a:gd name="T10" fmla="*/ 498 w 499"/>
                  <a:gd name="T11" fmla="*/ 228 h 313"/>
                  <a:gd name="T12" fmla="*/ 488 w 499"/>
                  <a:gd name="T13" fmla="*/ 227 h 313"/>
                  <a:gd name="T14" fmla="*/ 490 w 499"/>
                  <a:gd name="T15" fmla="*/ 247 h 313"/>
                  <a:gd name="T16" fmla="*/ 497 w 499"/>
                  <a:gd name="T17" fmla="*/ 262 h 313"/>
                  <a:gd name="T18" fmla="*/ 492 w 499"/>
                  <a:gd name="T19" fmla="*/ 277 h 313"/>
                  <a:gd name="T20" fmla="*/ 497 w 499"/>
                  <a:gd name="T21" fmla="*/ 313 h 313"/>
                  <a:gd name="T22" fmla="*/ 486 w 499"/>
                  <a:gd name="T23" fmla="*/ 310 h 313"/>
                  <a:gd name="T24" fmla="*/ 473 w 499"/>
                  <a:gd name="T25" fmla="*/ 295 h 313"/>
                  <a:gd name="T26" fmla="*/ 429 w 499"/>
                  <a:gd name="T27" fmla="*/ 281 h 313"/>
                  <a:gd name="T28" fmla="*/ 386 w 499"/>
                  <a:gd name="T29" fmla="*/ 283 h 313"/>
                  <a:gd name="T30" fmla="*/ 361 w 499"/>
                  <a:gd name="T31" fmla="*/ 266 h 313"/>
                  <a:gd name="T32" fmla="*/ 0 w 499"/>
                  <a:gd name="T33" fmla="*/ 245 h 313"/>
                  <a:gd name="T34" fmla="*/ 25 w 499"/>
                  <a:gd name="T35" fmla="*/ 0 h 31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99"/>
                  <a:gd name="T55" fmla="*/ 0 h 313"/>
                  <a:gd name="T56" fmla="*/ 499 w 499"/>
                  <a:gd name="T57" fmla="*/ 313 h 31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99" h="313">
                    <a:moveTo>
                      <a:pt x="25" y="0"/>
                    </a:moveTo>
                    <a:lnTo>
                      <a:pt x="246" y="16"/>
                    </a:lnTo>
                    <a:lnTo>
                      <a:pt x="492" y="23"/>
                    </a:lnTo>
                    <a:lnTo>
                      <a:pt x="476" y="52"/>
                    </a:lnTo>
                    <a:lnTo>
                      <a:pt x="499" y="74"/>
                    </a:lnTo>
                    <a:lnTo>
                      <a:pt x="498" y="228"/>
                    </a:lnTo>
                    <a:lnTo>
                      <a:pt x="488" y="227"/>
                    </a:lnTo>
                    <a:lnTo>
                      <a:pt x="490" y="247"/>
                    </a:lnTo>
                    <a:lnTo>
                      <a:pt x="497" y="262"/>
                    </a:lnTo>
                    <a:lnTo>
                      <a:pt x="492" y="277"/>
                    </a:lnTo>
                    <a:lnTo>
                      <a:pt x="497" y="313"/>
                    </a:lnTo>
                    <a:lnTo>
                      <a:pt x="486" y="310"/>
                    </a:lnTo>
                    <a:lnTo>
                      <a:pt x="473" y="295"/>
                    </a:lnTo>
                    <a:lnTo>
                      <a:pt x="429" y="281"/>
                    </a:lnTo>
                    <a:lnTo>
                      <a:pt x="386" y="283"/>
                    </a:lnTo>
                    <a:lnTo>
                      <a:pt x="361" y="266"/>
                    </a:lnTo>
                    <a:lnTo>
                      <a:pt x="0" y="24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4" name="Freeform 90"/>
              <p:cNvSpPr>
                <a:spLocks noEditPoints="1"/>
              </p:cNvSpPr>
              <p:nvPr/>
            </p:nvSpPr>
            <p:spPr bwMode="auto">
              <a:xfrm>
                <a:off x="2357" y="1287"/>
                <a:ext cx="504" cy="318"/>
              </a:xfrm>
              <a:custGeom>
                <a:avLst/>
                <a:gdLst>
                  <a:gd name="T0" fmla="*/ 28 w 1648"/>
                  <a:gd name="T1" fmla="*/ 0 h 1233"/>
                  <a:gd name="T2" fmla="*/ 494 w 1648"/>
                  <a:gd name="T3" fmla="*/ 23 h 1233"/>
                  <a:gd name="T4" fmla="*/ 496 w 1648"/>
                  <a:gd name="T5" fmla="*/ 26 h 1233"/>
                  <a:gd name="T6" fmla="*/ 480 w 1648"/>
                  <a:gd name="T7" fmla="*/ 53 h 1233"/>
                  <a:gd name="T8" fmla="*/ 504 w 1648"/>
                  <a:gd name="T9" fmla="*/ 76 h 1233"/>
                  <a:gd name="T10" fmla="*/ 502 w 1648"/>
                  <a:gd name="T11" fmla="*/ 232 h 1233"/>
                  <a:gd name="T12" fmla="*/ 490 w 1648"/>
                  <a:gd name="T13" fmla="*/ 231 h 1233"/>
                  <a:gd name="T14" fmla="*/ 495 w 1648"/>
                  <a:gd name="T15" fmla="*/ 249 h 1233"/>
                  <a:gd name="T16" fmla="*/ 501 w 1648"/>
                  <a:gd name="T17" fmla="*/ 264 h 1233"/>
                  <a:gd name="T18" fmla="*/ 496 w 1648"/>
                  <a:gd name="T19" fmla="*/ 280 h 1233"/>
                  <a:gd name="T20" fmla="*/ 502 w 1648"/>
                  <a:gd name="T21" fmla="*/ 316 h 1233"/>
                  <a:gd name="T22" fmla="*/ 498 w 1648"/>
                  <a:gd name="T23" fmla="*/ 318 h 1233"/>
                  <a:gd name="T24" fmla="*/ 486 w 1648"/>
                  <a:gd name="T25" fmla="*/ 313 h 1233"/>
                  <a:gd name="T26" fmla="*/ 475 w 1648"/>
                  <a:gd name="T27" fmla="*/ 300 h 1233"/>
                  <a:gd name="T28" fmla="*/ 431 w 1648"/>
                  <a:gd name="T29" fmla="*/ 285 h 1233"/>
                  <a:gd name="T30" fmla="*/ 386 w 1648"/>
                  <a:gd name="T31" fmla="*/ 287 h 1233"/>
                  <a:gd name="T32" fmla="*/ 363 w 1648"/>
                  <a:gd name="T33" fmla="*/ 270 h 1233"/>
                  <a:gd name="T34" fmla="*/ 1 w 1648"/>
                  <a:gd name="T35" fmla="*/ 249 h 1233"/>
                  <a:gd name="T36" fmla="*/ 25 w 1648"/>
                  <a:gd name="T37" fmla="*/ 2 h 1233"/>
                  <a:gd name="T38" fmla="*/ 3 w 1648"/>
                  <a:gd name="T39" fmla="*/ 246 h 1233"/>
                  <a:gd name="T40" fmla="*/ 365 w 1648"/>
                  <a:gd name="T41" fmla="*/ 267 h 1233"/>
                  <a:gd name="T42" fmla="*/ 388 w 1648"/>
                  <a:gd name="T43" fmla="*/ 284 h 1233"/>
                  <a:gd name="T44" fmla="*/ 432 w 1648"/>
                  <a:gd name="T45" fmla="*/ 281 h 1233"/>
                  <a:gd name="T46" fmla="*/ 478 w 1648"/>
                  <a:gd name="T47" fmla="*/ 297 h 1233"/>
                  <a:gd name="T48" fmla="*/ 489 w 1648"/>
                  <a:gd name="T49" fmla="*/ 310 h 1233"/>
                  <a:gd name="T50" fmla="*/ 497 w 1648"/>
                  <a:gd name="T51" fmla="*/ 316 h 1233"/>
                  <a:gd name="T52" fmla="*/ 491 w 1648"/>
                  <a:gd name="T53" fmla="*/ 278 h 1233"/>
                  <a:gd name="T54" fmla="*/ 497 w 1648"/>
                  <a:gd name="T55" fmla="*/ 265 h 1233"/>
                  <a:gd name="T56" fmla="*/ 490 w 1648"/>
                  <a:gd name="T57" fmla="*/ 249 h 1233"/>
                  <a:gd name="T58" fmla="*/ 489 w 1648"/>
                  <a:gd name="T59" fmla="*/ 227 h 1233"/>
                  <a:gd name="T60" fmla="*/ 501 w 1648"/>
                  <a:gd name="T61" fmla="*/ 228 h 1233"/>
                  <a:gd name="T62" fmla="*/ 499 w 1648"/>
                  <a:gd name="T63" fmla="*/ 76 h 1233"/>
                  <a:gd name="T64" fmla="*/ 476 w 1648"/>
                  <a:gd name="T65" fmla="*/ 55 h 1233"/>
                  <a:gd name="T66" fmla="*/ 492 w 1648"/>
                  <a:gd name="T67" fmla="*/ 24 h 1233"/>
                  <a:gd name="T68" fmla="*/ 248 w 1648"/>
                  <a:gd name="T69" fmla="*/ 19 h 1233"/>
                  <a:gd name="T70" fmla="*/ 30 w 1648"/>
                  <a:gd name="T71" fmla="*/ 2 h 12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648"/>
                  <a:gd name="T109" fmla="*/ 0 h 1233"/>
                  <a:gd name="T110" fmla="*/ 1648 w 1648"/>
                  <a:gd name="T111" fmla="*/ 1233 h 12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648" h="1233">
                    <a:moveTo>
                      <a:pt x="81" y="8"/>
                    </a:moveTo>
                    <a:cubicBezTo>
                      <a:pt x="82" y="3"/>
                      <a:pt x="85" y="0"/>
                      <a:pt x="90" y="0"/>
                    </a:cubicBezTo>
                    <a:lnTo>
                      <a:pt x="812" y="59"/>
                    </a:lnTo>
                    <a:lnTo>
                      <a:pt x="1615" y="88"/>
                    </a:lnTo>
                    <a:cubicBezTo>
                      <a:pt x="1618" y="88"/>
                      <a:pt x="1620" y="89"/>
                      <a:pt x="1622" y="91"/>
                    </a:cubicBezTo>
                    <a:cubicBezTo>
                      <a:pt x="1623" y="94"/>
                      <a:pt x="1623" y="97"/>
                      <a:pt x="1622" y="99"/>
                    </a:cubicBezTo>
                    <a:lnTo>
                      <a:pt x="1571" y="213"/>
                    </a:lnTo>
                    <a:lnTo>
                      <a:pt x="1570" y="204"/>
                    </a:lnTo>
                    <a:lnTo>
                      <a:pt x="1646" y="289"/>
                    </a:lnTo>
                    <a:cubicBezTo>
                      <a:pt x="1648" y="290"/>
                      <a:pt x="1648" y="292"/>
                      <a:pt x="1648" y="294"/>
                    </a:cubicBezTo>
                    <a:lnTo>
                      <a:pt x="1644" y="893"/>
                    </a:lnTo>
                    <a:cubicBezTo>
                      <a:pt x="1644" y="895"/>
                      <a:pt x="1643" y="897"/>
                      <a:pt x="1641" y="899"/>
                    </a:cubicBezTo>
                    <a:cubicBezTo>
                      <a:pt x="1640" y="900"/>
                      <a:pt x="1637" y="901"/>
                      <a:pt x="1635" y="901"/>
                    </a:cubicBezTo>
                    <a:lnTo>
                      <a:pt x="1603" y="896"/>
                    </a:lnTo>
                    <a:lnTo>
                      <a:pt x="1612" y="887"/>
                    </a:lnTo>
                    <a:lnTo>
                      <a:pt x="1617" y="965"/>
                    </a:lnTo>
                    <a:lnTo>
                      <a:pt x="1616" y="962"/>
                    </a:lnTo>
                    <a:lnTo>
                      <a:pt x="1639" y="1023"/>
                    </a:lnTo>
                    <a:cubicBezTo>
                      <a:pt x="1640" y="1025"/>
                      <a:pt x="1640" y="1026"/>
                      <a:pt x="1640" y="1028"/>
                    </a:cubicBezTo>
                    <a:lnTo>
                      <a:pt x="1623" y="1084"/>
                    </a:lnTo>
                    <a:lnTo>
                      <a:pt x="1623" y="1081"/>
                    </a:lnTo>
                    <a:lnTo>
                      <a:pt x="1640" y="1224"/>
                    </a:lnTo>
                    <a:cubicBezTo>
                      <a:pt x="1640" y="1226"/>
                      <a:pt x="1639" y="1229"/>
                      <a:pt x="1637" y="1231"/>
                    </a:cubicBezTo>
                    <a:cubicBezTo>
                      <a:pt x="1635" y="1233"/>
                      <a:pt x="1632" y="1233"/>
                      <a:pt x="1629" y="1232"/>
                    </a:cubicBezTo>
                    <a:lnTo>
                      <a:pt x="1593" y="1217"/>
                    </a:lnTo>
                    <a:cubicBezTo>
                      <a:pt x="1591" y="1217"/>
                      <a:pt x="1590" y="1216"/>
                      <a:pt x="1589" y="1215"/>
                    </a:cubicBezTo>
                    <a:lnTo>
                      <a:pt x="1549" y="1159"/>
                    </a:lnTo>
                    <a:lnTo>
                      <a:pt x="1553" y="1162"/>
                    </a:lnTo>
                    <a:lnTo>
                      <a:pt x="1406" y="1106"/>
                    </a:lnTo>
                    <a:lnTo>
                      <a:pt x="1409" y="1106"/>
                    </a:lnTo>
                    <a:lnTo>
                      <a:pt x="1269" y="1116"/>
                    </a:lnTo>
                    <a:cubicBezTo>
                      <a:pt x="1267" y="1116"/>
                      <a:pt x="1265" y="1116"/>
                      <a:pt x="1263" y="1114"/>
                    </a:cubicBezTo>
                    <a:lnTo>
                      <a:pt x="1183" y="1047"/>
                    </a:lnTo>
                    <a:lnTo>
                      <a:pt x="1187" y="1048"/>
                    </a:lnTo>
                    <a:lnTo>
                      <a:pt x="8" y="968"/>
                    </a:lnTo>
                    <a:cubicBezTo>
                      <a:pt x="6" y="968"/>
                      <a:pt x="4" y="967"/>
                      <a:pt x="2" y="966"/>
                    </a:cubicBezTo>
                    <a:cubicBezTo>
                      <a:pt x="1" y="964"/>
                      <a:pt x="0" y="962"/>
                      <a:pt x="0" y="960"/>
                    </a:cubicBezTo>
                    <a:lnTo>
                      <a:pt x="81" y="8"/>
                    </a:lnTo>
                    <a:close/>
                    <a:moveTo>
                      <a:pt x="16" y="961"/>
                    </a:moveTo>
                    <a:lnTo>
                      <a:pt x="9" y="952"/>
                    </a:lnTo>
                    <a:lnTo>
                      <a:pt x="1188" y="1032"/>
                    </a:lnTo>
                    <a:cubicBezTo>
                      <a:pt x="1190" y="1032"/>
                      <a:pt x="1192" y="1033"/>
                      <a:pt x="1193" y="1034"/>
                    </a:cubicBezTo>
                    <a:lnTo>
                      <a:pt x="1274" y="1102"/>
                    </a:lnTo>
                    <a:lnTo>
                      <a:pt x="1268" y="1100"/>
                    </a:lnTo>
                    <a:lnTo>
                      <a:pt x="1408" y="1091"/>
                    </a:lnTo>
                    <a:cubicBezTo>
                      <a:pt x="1409" y="1090"/>
                      <a:pt x="1411" y="1091"/>
                      <a:pt x="1412" y="1091"/>
                    </a:cubicBezTo>
                    <a:lnTo>
                      <a:pt x="1558" y="1147"/>
                    </a:lnTo>
                    <a:cubicBezTo>
                      <a:pt x="1560" y="1147"/>
                      <a:pt x="1561" y="1148"/>
                      <a:pt x="1562" y="1150"/>
                    </a:cubicBezTo>
                    <a:lnTo>
                      <a:pt x="1602" y="1205"/>
                    </a:lnTo>
                    <a:lnTo>
                      <a:pt x="1599" y="1203"/>
                    </a:lnTo>
                    <a:lnTo>
                      <a:pt x="1635" y="1217"/>
                    </a:lnTo>
                    <a:lnTo>
                      <a:pt x="1624" y="1225"/>
                    </a:lnTo>
                    <a:lnTo>
                      <a:pt x="1607" y="1082"/>
                    </a:lnTo>
                    <a:cubicBezTo>
                      <a:pt x="1607" y="1081"/>
                      <a:pt x="1607" y="1080"/>
                      <a:pt x="1607" y="1079"/>
                    </a:cubicBezTo>
                    <a:lnTo>
                      <a:pt x="1624" y="1024"/>
                    </a:lnTo>
                    <a:lnTo>
                      <a:pt x="1624" y="1029"/>
                    </a:lnTo>
                    <a:lnTo>
                      <a:pt x="1601" y="968"/>
                    </a:lnTo>
                    <a:cubicBezTo>
                      <a:pt x="1601" y="967"/>
                      <a:pt x="1601" y="967"/>
                      <a:pt x="1601" y="966"/>
                    </a:cubicBezTo>
                    <a:lnTo>
                      <a:pt x="1596" y="888"/>
                    </a:lnTo>
                    <a:cubicBezTo>
                      <a:pt x="1596" y="886"/>
                      <a:pt x="1597" y="883"/>
                      <a:pt x="1599" y="882"/>
                    </a:cubicBezTo>
                    <a:cubicBezTo>
                      <a:pt x="1601" y="880"/>
                      <a:pt x="1603" y="879"/>
                      <a:pt x="1606" y="880"/>
                    </a:cubicBezTo>
                    <a:lnTo>
                      <a:pt x="1637" y="885"/>
                    </a:lnTo>
                    <a:lnTo>
                      <a:pt x="1628" y="893"/>
                    </a:lnTo>
                    <a:lnTo>
                      <a:pt x="1632" y="294"/>
                    </a:lnTo>
                    <a:lnTo>
                      <a:pt x="1635" y="300"/>
                    </a:lnTo>
                    <a:lnTo>
                      <a:pt x="1558" y="215"/>
                    </a:lnTo>
                    <a:cubicBezTo>
                      <a:pt x="1556" y="213"/>
                      <a:pt x="1555" y="209"/>
                      <a:pt x="1557" y="206"/>
                    </a:cubicBezTo>
                    <a:lnTo>
                      <a:pt x="1608" y="92"/>
                    </a:lnTo>
                    <a:lnTo>
                      <a:pt x="1615" y="104"/>
                    </a:lnTo>
                    <a:lnTo>
                      <a:pt x="811" y="75"/>
                    </a:lnTo>
                    <a:lnTo>
                      <a:pt x="89" y="16"/>
                    </a:lnTo>
                    <a:lnTo>
                      <a:pt x="97" y="9"/>
                    </a:lnTo>
                    <a:lnTo>
                      <a:pt x="16" y="961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5" name="Freeform 91"/>
              <p:cNvSpPr>
                <a:spLocks/>
              </p:cNvSpPr>
              <p:nvPr/>
            </p:nvSpPr>
            <p:spPr bwMode="auto">
              <a:xfrm>
                <a:off x="2344" y="1536"/>
                <a:ext cx="588" cy="276"/>
              </a:xfrm>
              <a:custGeom>
                <a:avLst/>
                <a:gdLst>
                  <a:gd name="T0" fmla="*/ 17 w 588"/>
                  <a:gd name="T1" fmla="*/ 0 h 276"/>
                  <a:gd name="T2" fmla="*/ 378 w 588"/>
                  <a:gd name="T3" fmla="*/ 21 h 276"/>
                  <a:gd name="T4" fmla="*/ 403 w 588"/>
                  <a:gd name="T5" fmla="*/ 39 h 276"/>
                  <a:gd name="T6" fmla="*/ 446 w 588"/>
                  <a:gd name="T7" fmla="*/ 36 h 276"/>
                  <a:gd name="T8" fmla="*/ 491 w 588"/>
                  <a:gd name="T9" fmla="*/ 51 h 276"/>
                  <a:gd name="T10" fmla="*/ 504 w 588"/>
                  <a:gd name="T11" fmla="*/ 65 h 276"/>
                  <a:gd name="T12" fmla="*/ 515 w 588"/>
                  <a:gd name="T13" fmla="*/ 69 h 276"/>
                  <a:gd name="T14" fmla="*/ 534 w 588"/>
                  <a:gd name="T15" fmla="*/ 121 h 276"/>
                  <a:gd name="T16" fmla="*/ 534 w 588"/>
                  <a:gd name="T17" fmla="*/ 137 h 276"/>
                  <a:gd name="T18" fmla="*/ 548 w 588"/>
                  <a:gd name="T19" fmla="*/ 162 h 276"/>
                  <a:gd name="T20" fmla="*/ 555 w 588"/>
                  <a:gd name="T21" fmla="*/ 202 h 276"/>
                  <a:gd name="T22" fmla="*/ 551 w 588"/>
                  <a:gd name="T23" fmla="*/ 213 h 276"/>
                  <a:gd name="T24" fmla="*/ 559 w 588"/>
                  <a:gd name="T25" fmla="*/ 226 h 276"/>
                  <a:gd name="T26" fmla="*/ 588 w 588"/>
                  <a:gd name="T27" fmla="*/ 276 h 276"/>
                  <a:gd name="T28" fmla="*/ 326 w 588"/>
                  <a:gd name="T29" fmla="*/ 274 h 276"/>
                  <a:gd name="T30" fmla="*/ 129 w 588"/>
                  <a:gd name="T31" fmla="*/ 263 h 276"/>
                  <a:gd name="T32" fmla="*/ 134 w 588"/>
                  <a:gd name="T33" fmla="*/ 180 h 276"/>
                  <a:gd name="T34" fmla="*/ 0 w 588"/>
                  <a:gd name="T35" fmla="*/ 169 h 276"/>
                  <a:gd name="T36" fmla="*/ 17 w 588"/>
                  <a:gd name="T37" fmla="*/ 0 h 27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88"/>
                  <a:gd name="T58" fmla="*/ 0 h 276"/>
                  <a:gd name="T59" fmla="*/ 588 w 588"/>
                  <a:gd name="T60" fmla="*/ 276 h 27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88" h="276">
                    <a:moveTo>
                      <a:pt x="17" y="0"/>
                    </a:moveTo>
                    <a:lnTo>
                      <a:pt x="378" y="21"/>
                    </a:lnTo>
                    <a:lnTo>
                      <a:pt x="403" y="39"/>
                    </a:lnTo>
                    <a:lnTo>
                      <a:pt x="446" y="36"/>
                    </a:lnTo>
                    <a:lnTo>
                      <a:pt x="491" y="51"/>
                    </a:lnTo>
                    <a:lnTo>
                      <a:pt x="504" y="65"/>
                    </a:lnTo>
                    <a:lnTo>
                      <a:pt x="515" y="69"/>
                    </a:lnTo>
                    <a:lnTo>
                      <a:pt x="534" y="121"/>
                    </a:lnTo>
                    <a:lnTo>
                      <a:pt x="534" y="137"/>
                    </a:lnTo>
                    <a:lnTo>
                      <a:pt x="548" y="162"/>
                    </a:lnTo>
                    <a:lnTo>
                      <a:pt x="555" y="202"/>
                    </a:lnTo>
                    <a:lnTo>
                      <a:pt x="551" y="213"/>
                    </a:lnTo>
                    <a:lnTo>
                      <a:pt x="559" y="226"/>
                    </a:lnTo>
                    <a:lnTo>
                      <a:pt x="588" y="276"/>
                    </a:lnTo>
                    <a:lnTo>
                      <a:pt x="326" y="274"/>
                    </a:lnTo>
                    <a:lnTo>
                      <a:pt x="129" y="263"/>
                    </a:lnTo>
                    <a:lnTo>
                      <a:pt x="134" y="180"/>
                    </a:lnTo>
                    <a:lnTo>
                      <a:pt x="0" y="16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6" name="Freeform 92"/>
              <p:cNvSpPr>
                <a:spLocks noEditPoints="1"/>
              </p:cNvSpPr>
              <p:nvPr/>
            </p:nvSpPr>
            <p:spPr bwMode="auto">
              <a:xfrm>
                <a:off x="2342" y="1534"/>
                <a:ext cx="592" cy="281"/>
              </a:xfrm>
              <a:custGeom>
                <a:avLst/>
                <a:gdLst>
                  <a:gd name="T0" fmla="*/ 19 w 1937"/>
                  <a:gd name="T1" fmla="*/ 0 h 1089"/>
                  <a:gd name="T2" fmla="*/ 382 w 1937"/>
                  <a:gd name="T3" fmla="*/ 21 h 1089"/>
                  <a:gd name="T4" fmla="*/ 405 w 1937"/>
                  <a:gd name="T5" fmla="*/ 38 h 1089"/>
                  <a:gd name="T6" fmla="*/ 449 w 1937"/>
                  <a:gd name="T7" fmla="*/ 36 h 1089"/>
                  <a:gd name="T8" fmla="*/ 495 w 1937"/>
                  <a:gd name="T9" fmla="*/ 51 h 1089"/>
                  <a:gd name="T10" fmla="*/ 506 w 1937"/>
                  <a:gd name="T11" fmla="*/ 65 h 1089"/>
                  <a:gd name="T12" fmla="*/ 519 w 1937"/>
                  <a:gd name="T13" fmla="*/ 70 h 1089"/>
                  <a:gd name="T14" fmla="*/ 539 w 1937"/>
                  <a:gd name="T15" fmla="*/ 123 h 1089"/>
                  <a:gd name="T16" fmla="*/ 538 w 1937"/>
                  <a:gd name="T17" fmla="*/ 138 h 1089"/>
                  <a:gd name="T18" fmla="*/ 552 w 1937"/>
                  <a:gd name="T19" fmla="*/ 164 h 1089"/>
                  <a:gd name="T20" fmla="*/ 559 w 1937"/>
                  <a:gd name="T21" fmla="*/ 204 h 1089"/>
                  <a:gd name="T22" fmla="*/ 554 w 1937"/>
                  <a:gd name="T23" fmla="*/ 215 h 1089"/>
                  <a:gd name="T24" fmla="*/ 592 w 1937"/>
                  <a:gd name="T25" fmla="*/ 278 h 1089"/>
                  <a:gd name="T26" fmla="*/ 589 w 1937"/>
                  <a:gd name="T27" fmla="*/ 281 h 1089"/>
                  <a:gd name="T28" fmla="*/ 131 w 1937"/>
                  <a:gd name="T29" fmla="*/ 268 h 1089"/>
                  <a:gd name="T30" fmla="*/ 134 w 1937"/>
                  <a:gd name="T31" fmla="*/ 182 h 1089"/>
                  <a:gd name="T32" fmla="*/ 2 w 1937"/>
                  <a:gd name="T33" fmla="*/ 173 h 1089"/>
                  <a:gd name="T34" fmla="*/ 17 w 1937"/>
                  <a:gd name="T35" fmla="*/ 2 h 1089"/>
                  <a:gd name="T36" fmla="*/ 3 w 1937"/>
                  <a:gd name="T37" fmla="*/ 169 h 1089"/>
                  <a:gd name="T38" fmla="*/ 138 w 1937"/>
                  <a:gd name="T39" fmla="*/ 182 h 1089"/>
                  <a:gd name="T40" fmla="*/ 132 w 1937"/>
                  <a:gd name="T41" fmla="*/ 263 h 1089"/>
                  <a:gd name="T42" fmla="*/ 590 w 1937"/>
                  <a:gd name="T43" fmla="*/ 277 h 1089"/>
                  <a:gd name="T44" fmla="*/ 559 w 1937"/>
                  <a:gd name="T45" fmla="*/ 229 h 1089"/>
                  <a:gd name="T46" fmla="*/ 550 w 1937"/>
                  <a:gd name="T47" fmla="*/ 215 h 1089"/>
                  <a:gd name="T48" fmla="*/ 554 w 1937"/>
                  <a:gd name="T49" fmla="*/ 204 h 1089"/>
                  <a:gd name="T50" fmla="*/ 547 w 1937"/>
                  <a:gd name="T51" fmla="*/ 165 h 1089"/>
                  <a:gd name="T52" fmla="*/ 534 w 1937"/>
                  <a:gd name="T53" fmla="*/ 139 h 1089"/>
                  <a:gd name="T54" fmla="*/ 534 w 1937"/>
                  <a:gd name="T55" fmla="*/ 124 h 1089"/>
                  <a:gd name="T56" fmla="*/ 516 w 1937"/>
                  <a:gd name="T57" fmla="*/ 73 h 1089"/>
                  <a:gd name="T58" fmla="*/ 503 w 1937"/>
                  <a:gd name="T59" fmla="*/ 68 h 1089"/>
                  <a:gd name="T60" fmla="*/ 492 w 1937"/>
                  <a:gd name="T61" fmla="*/ 54 h 1089"/>
                  <a:gd name="T62" fmla="*/ 448 w 1937"/>
                  <a:gd name="T63" fmla="*/ 40 h 1089"/>
                  <a:gd name="T64" fmla="*/ 403 w 1937"/>
                  <a:gd name="T65" fmla="*/ 42 h 1089"/>
                  <a:gd name="T66" fmla="*/ 380 w 1937"/>
                  <a:gd name="T67" fmla="*/ 25 h 1089"/>
                  <a:gd name="T68" fmla="*/ 21 w 1937"/>
                  <a:gd name="T69" fmla="*/ 2 h 108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937"/>
                  <a:gd name="T106" fmla="*/ 0 h 1089"/>
                  <a:gd name="T107" fmla="*/ 1937 w 1937"/>
                  <a:gd name="T108" fmla="*/ 1089 h 108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937" h="1089">
                    <a:moveTo>
                      <a:pt x="54" y="8"/>
                    </a:moveTo>
                    <a:cubicBezTo>
                      <a:pt x="54" y="3"/>
                      <a:pt x="58" y="0"/>
                      <a:pt x="62" y="0"/>
                    </a:cubicBezTo>
                    <a:lnTo>
                      <a:pt x="1245" y="81"/>
                    </a:lnTo>
                    <a:cubicBezTo>
                      <a:pt x="1247" y="81"/>
                      <a:pt x="1248" y="82"/>
                      <a:pt x="1250" y="83"/>
                    </a:cubicBezTo>
                    <a:lnTo>
                      <a:pt x="1331" y="151"/>
                    </a:lnTo>
                    <a:lnTo>
                      <a:pt x="1325" y="149"/>
                    </a:lnTo>
                    <a:lnTo>
                      <a:pt x="1465" y="140"/>
                    </a:lnTo>
                    <a:cubicBezTo>
                      <a:pt x="1467" y="140"/>
                      <a:pt x="1468" y="140"/>
                      <a:pt x="1469" y="140"/>
                    </a:cubicBezTo>
                    <a:lnTo>
                      <a:pt x="1616" y="196"/>
                    </a:lnTo>
                    <a:cubicBezTo>
                      <a:pt x="1617" y="197"/>
                      <a:pt x="1619" y="198"/>
                      <a:pt x="1620" y="199"/>
                    </a:cubicBezTo>
                    <a:lnTo>
                      <a:pt x="1660" y="255"/>
                    </a:lnTo>
                    <a:lnTo>
                      <a:pt x="1657" y="253"/>
                    </a:lnTo>
                    <a:lnTo>
                      <a:pt x="1693" y="267"/>
                    </a:lnTo>
                    <a:cubicBezTo>
                      <a:pt x="1695" y="268"/>
                      <a:pt x="1697" y="270"/>
                      <a:pt x="1697" y="272"/>
                    </a:cubicBezTo>
                    <a:lnTo>
                      <a:pt x="1761" y="475"/>
                    </a:lnTo>
                    <a:cubicBezTo>
                      <a:pt x="1762" y="476"/>
                      <a:pt x="1762" y="476"/>
                      <a:pt x="1762" y="477"/>
                    </a:cubicBezTo>
                    <a:lnTo>
                      <a:pt x="1762" y="538"/>
                    </a:lnTo>
                    <a:lnTo>
                      <a:pt x="1761" y="535"/>
                    </a:lnTo>
                    <a:lnTo>
                      <a:pt x="1806" y="633"/>
                    </a:lnTo>
                    <a:cubicBezTo>
                      <a:pt x="1806" y="633"/>
                      <a:pt x="1806" y="634"/>
                      <a:pt x="1806" y="635"/>
                    </a:cubicBezTo>
                    <a:lnTo>
                      <a:pt x="1828" y="789"/>
                    </a:lnTo>
                    <a:cubicBezTo>
                      <a:pt x="1828" y="790"/>
                      <a:pt x="1828" y="791"/>
                      <a:pt x="1828" y="792"/>
                    </a:cubicBezTo>
                    <a:lnTo>
                      <a:pt x="1815" y="838"/>
                    </a:lnTo>
                    <a:lnTo>
                      <a:pt x="1814" y="832"/>
                    </a:lnTo>
                    <a:lnTo>
                      <a:pt x="1842" y="881"/>
                    </a:lnTo>
                    <a:lnTo>
                      <a:pt x="1936" y="1077"/>
                    </a:lnTo>
                    <a:cubicBezTo>
                      <a:pt x="1937" y="1079"/>
                      <a:pt x="1937" y="1082"/>
                      <a:pt x="1935" y="1085"/>
                    </a:cubicBezTo>
                    <a:cubicBezTo>
                      <a:pt x="1934" y="1087"/>
                      <a:pt x="1931" y="1089"/>
                      <a:pt x="1928" y="1088"/>
                    </a:cubicBezTo>
                    <a:lnTo>
                      <a:pt x="1074" y="1079"/>
                    </a:lnTo>
                    <a:lnTo>
                      <a:pt x="430" y="1037"/>
                    </a:lnTo>
                    <a:cubicBezTo>
                      <a:pt x="426" y="1037"/>
                      <a:pt x="422" y="1033"/>
                      <a:pt x="422" y="1029"/>
                    </a:cubicBezTo>
                    <a:lnTo>
                      <a:pt x="437" y="704"/>
                    </a:lnTo>
                    <a:lnTo>
                      <a:pt x="445" y="712"/>
                    </a:lnTo>
                    <a:lnTo>
                      <a:pt x="8" y="671"/>
                    </a:lnTo>
                    <a:cubicBezTo>
                      <a:pt x="3" y="670"/>
                      <a:pt x="0" y="667"/>
                      <a:pt x="0" y="662"/>
                    </a:cubicBezTo>
                    <a:lnTo>
                      <a:pt x="54" y="8"/>
                    </a:lnTo>
                    <a:close/>
                    <a:moveTo>
                      <a:pt x="16" y="664"/>
                    </a:moveTo>
                    <a:lnTo>
                      <a:pt x="9" y="655"/>
                    </a:lnTo>
                    <a:lnTo>
                      <a:pt x="446" y="696"/>
                    </a:lnTo>
                    <a:cubicBezTo>
                      <a:pt x="450" y="697"/>
                      <a:pt x="454" y="701"/>
                      <a:pt x="453" y="705"/>
                    </a:cubicBezTo>
                    <a:lnTo>
                      <a:pt x="438" y="1030"/>
                    </a:lnTo>
                    <a:lnTo>
                      <a:pt x="431" y="1021"/>
                    </a:lnTo>
                    <a:lnTo>
                      <a:pt x="1074" y="1063"/>
                    </a:lnTo>
                    <a:lnTo>
                      <a:pt x="1929" y="1072"/>
                    </a:lnTo>
                    <a:lnTo>
                      <a:pt x="1921" y="1084"/>
                    </a:lnTo>
                    <a:lnTo>
                      <a:pt x="1828" y="889"/>
                    </a:lnTo>
                    <a:lnTo>
                      <a:pt x="1800" y="840"/>
                    </a:lnTo>
                    <a:cubicBezTo>
                      <a:pt x="1799" y="838"/>
                      <a:pt x="1799" y="836"/>
                      <a:pt x="1799" y="834"/>
                    </a:cubicBezTo>
                    <a:lnTo>
                      <a:pt x="1812" y="788"/>
                    </a:lnTo>
                    <a:lnTo>
                      <a:pt x="1812" y="791"/>
                    </a:lnTo>
                    <a:lnTo>
                      <a:pt x="1791" y="637"/>
                    </a:lnTo>
                    <a:lnTo>
                      <a:pt x="1791" y="639"/>
                    </a:lnTo>
                    <a:lnTo>
                      <a:pt x="1746" y="542"/>
                    </a:lnTo>
                    <a:cubicBezTo>
                      <a:pt x="1746" y="541"/>
                      <a:pt x="1746" y="540"/>
                      <a:pt x="1746" y="538"/>
                    </a:cubicBezTo>
                    <a:lnTo>
                      <a:pt x="1746" y="477"/>
                    </a:lnTo>
                    <a:lnTo>
                      <a:pt x="1746" y="480"/>
                    </a:lnTo>
                    <a:lnTo>
                      <a:pt x="1682" y="277"/>
                    </a:lnTo>
                    <a:lnTo>
                      <a:pt x="1687" y="282"/>
                    </a:lnTo>
                    <a:lnTo>
                      <a:pt x="1651" y="267"/>
                    </a:lnTo>
                    <a:cubicBezTo>
                      <a:pt x="1649" y="267"/>
                      <a:pt x="1648" y="266"/>
                      <a:pt x="1647" y="265"/>
                    </a:cubicBezTo>
                    <a:lnTo>
                      <a:pt x="1607" y="209"/>
                    </a:lnTo>
                    <a:lnTo>
                      <a:pt x="1610" y="211"/>
                    </a:lnTo>
                    <a:lnTo>
                      <a:pt x="1463" y="155"/>
                    </a:lnTo>
                    <a:lnTo>
                      <a:pt x="1467" y="156"/>
                    </a:lnTo>
                    <a:lnTo>
                      <a:pt x="1326" y="165"/>
                    </a:lnTo>
                    <a:cubicBezTo>
                      <a:pt x="1324" y="166"/>
                      <a:pt x="1322" y="165"/>
                      <a:pt x="1320" y="164"/>
                    </a:cubicBezTo>
                    <a:lnTo>
                      <a:pt x="1239" y="95"/>
                    </a:lnTo>
                    <a:lnTo>
                      <a:pt x="1244" y="97"/>
                    </a:lnTo>
                    <a:lnTo>
                      <a:pt x="61" y="16"/>
                    </a:lnTo>
                    <a:lnTo>
                      <a:pt x="70" y="9"/>
                    </a:lnTo>
                    <a:lnTo>
                      <a:pt x="16" y="664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7" name="Freeform 93"/>
              <p:cNvSpPr>
                <a:spLocks/>
              </p:cNvSpPr>
              <p:nvPr/>
            </p:nvSpPr>
            <p:spPr bwMode="auto">
              <a:xfrm>
                <a:off x="2452" y="1796"/>
                <a:ext cx="533" cy="267"/>
              </a:xfrm>
              <a:custGeom>
                <a:avLst/>
                <a:gdLst>
                  <a:gd name="T0" fmla="*/ 19 w 533"/>
                  <a:gd name="T1" fmla="*/ 0 h 267"/>
                  <a:gd name="T2" fmla="*/ 218 w 533"/>
                  <a:gd name="T3" fmla="*/ 11 h 267"/>
                  <a:gd name="T4" fmla="*/ 481 w 533"/>
                  <a:gd name="T5" fmla="*/ 13 h 267"/>
                  <a:gd name="T6" fmla="*/ 496 w 533"/>
                  <a:gd name="T7" fmla="*/ 25 h 267"/>
                  <a:gd name="T8" fmla="*/ 503 w 533"/>
                  <a:gd name="T9" fmla="*/ 22 h 267"/>
                  <a:gd name="T10" fmla="*/ 514 w 533"/>
                  <a:gd name="T11" fmla="*/ 36 h 267"/>
                  <a:gd name="T12" fmla="*/ 505 w 533"/>
                  <a:gd name="T13" fmla="*/ 36 h 267"/>
                  <a:gd name="T14" fmla="*/ 496 w 533"/>
                  <a:gd name="T15" fmla="*/ 54 h 267"/>
                  <a:gd name="T16" fmla="*/ 517 w 533"/>
                  <a:gd name="T17" fmla="*/ 83 h 267"/>
                  <a:gd name="T18" fmla="*/ 533 w 533"/>
                  <a:gd name="T19" fmla="*/ 86 h 267"/>
                  <a:gd name="T20" fmla="*/ 531 w 533"/>
                  <a:gd name="T21" fmla="*/ 266 h 267"/>
                  <a:gd name="T22" fmla="*/ 305 w 533"/>
                  <a:gd name="T23" fmla="*/ 267 h 267"/>
                  <a:gd name="T24" fmla="*/ 0 w 533"/>
                  <a:gd name="T25" fmla="*/ 254 h 267"/>
                  <a:gd name="T26" fmla="*/ 19 w 533"/>
                  <a:gd name="T27" fmla="*/ 0 h 26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33"/>
                  <a:gd name="T43" fmla="*/ 0 h 267"/>
                  <a:gd name="T44" fmla="*/ 533 w 533"/>
                  <a:gd name="T45" fmla="*/ 267 h 26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33" h="267">
                    <a:moveTo>
                      <a:pt x="19" y="0"/>
                    </a:moveTo>
                    <a:lnTo>
                      <a:pt x="218" y="11"/>
                    </a:lnTo>
                    <a:lnTo>
                      <a:pt x="481" y="13"/>
                    </a:lnTo>
                    <a:lnTo>
                      <a:pt x="496" y="25"/>
                    </a:lnTo>
                    <a:lnTo>
                      <a:pt x="503" y="22"/>
                    </a:lnTo>
                    <a:lnTo>
                      <a:pt x="514" y="36"/>
                    </a:lnTo>
                    <a:lnTo>
                      <a:pt x="505" y="36"/>
                    </a:lnTo>
                    <a:lnTo>
                      <a:pt x="496" y="54"/>
                    </a:lnTo>
                    <a:lnTo>
                      <a:pt x="517" y="83"/>
                    </a:lnTo>
                    <a:lnTo>
                      <a:pt x="533" y="86"/>
                    </a:lnTo>
                    <a:lnTo>
                      <a:pt x="531" y="266"/>
                    </a:lnTo>
                    <a:lnTo>
                      <a:pt x="305" y="267"/>
                    </a:lnTo>
                    <a:lnTo>
                      <a:pt x="0" y="25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8" name="Freeform 94"/>
              <p:cNvSpPr>
                <a:spLocks noEditPoints="1"/>
              </p:cNvSpPr>
              <p:nvPr/>
            </p:nvSpPr>
            <p:spPr bwMode="auto">
              <a:xfrm>
                <a:off x="2450" y="1794"/>
                <a:ext cx="538" cy="271"/>
              </a:xfrm>
              <a:custGeom>
                <a:avLst/>
                <a:gdLst>
                  <a:gd name="T0" fmla="*/ 19 w 1761"/>
                  <a:gd name="T1" fmla="*/ 2 h 1056"/>
                  <a:gd name="T2" fmla="*/ 22 w 1761"/>
                  <a:gd name="T3" fmla="*/ 0 h 1056"/>
                  <a:gd name="T4" fmla="*/ 220 w 1761"/>
                  <a:gd name="T5" fmla="*/ 11 h 1056"/>
                  <a:gd name="T6" fmla="*/ 483 w 1761"/>
                  <a:gd name="T7" fmla="*/ 13 h 1056"/>
                  <a:gd name="T8" fmla="*/ 485 w 1761"/>
                  <a:gd name="T9" fmla="*/ 14 h 1056"/>
                  <a:gd name="T10" fmla="*/ 500 w 1761"/>
                  <a:gd name="T11" fmla="*/ 26 h 1056"/>
                  <a:gd name="T12" fmla="*/ 497 w 1761"/>
                  <a:gd name="T13" fmla="*/ 25 h 1056"/>
                  <a:gd name="T14" fmla="*/ 504 w 1761"/>
                  <a:gd name="T15" fmla="*/ 23 h 1056"/>
                  <a:gd name="T16" fmla="*/ 507 w 1761"/>
                  <a:gd name="T17" fmla="*/ 24 h 1056"/>
                  <a:gd name="T18" fmla="*/ 518 w 1761"/>
                  <a:gd name="T19" fmla="*/ 37 h 1056"/>
                  <a:gd name="T20" fmla="*/ 518 w 1761"/>
                  <a:gd name="T21" fmla="*/ 39 h 1056"/>
                  <a:gd name="T22" fmla="*/ 516 w 1761"/>
                  <a:gd name="T23" fmla="*/ 40 h 1056"/>
                  <a:gd name="T24" fmla="*/ 507 w 1761"/>
                  <a:gd name="T25" fmla="*/ 40 h 1056"/>
                  <a:gd name="T26" fmla="*/ 509 w 1761"/>
                  <a:gd name="T27" fmla="*/ 39 h 1056"/>
                  <a:gd name="T28" fmla="*/ 500 w 1761"/>
                  <a:gd name="T29" fmla="*/ 57 h 1056"/>
                  <a:gd name="T30" fmla="*/ 500 w 1761"/>
                  <a:gd name="T31" fmla="*/ 55 h 1056"/>
                  <a:gd name="T32" fmla="*/ 521 w 1761"/>
                  <a:gd name="T33" fmla="*/ 84 h 1056"/>
                  <a:gd name="T34" fmla="*/ 520 w 1761"/>
                  <a:gd name="T35" fmla="*/ 83 h 1056"/>
                  <a:gd name="T36" fmla="*/ 536 w 1761"/>
                  <a:gd name="T37" fmla="*/ 86 h 1056"/>
                  <a:gd name="T38" fmla="*/ 538 w 1761"/>
                  <a:gd name="T39" fmla="*/ 88 h 1056"/>
                  <a:gd name="T40" fmla="*/ 535 w 1761"/>
                  <a:gd name="T41" fmla="*/ 268 h 1056"/>
                  <a:gd name="T42" fmla="*/ 533 w 1761"/>
                  <a:gd name="T43" fmla="*/ 270 h 1056"/>
                  <a:gd name="T44" fmla="*/ 307 w 1761"/>
                  <a:gd name="T45" fmla="*/ 271 h 1056"/>
                  <a:gd name="T46" fmla="*/ 2 w 1761"/>
                  <a:gd name="T47" fmla="*/ 258 h 1056"/>
                  <a:gd name="T48" fmla="*/ 1 w 1761"/>
                  <a:gd name="T49" fmla="*/ 257 h 1056"/>
                  <a:gd name="T50" fmla="*/ 0 w 1761"/>
                  <a:gd name="T51" fmla="*/ 256 h 1056"/>
                  <a:gd name="T52" fmla="*/ 19 w 1761"/>
                  <a:gd name="T53" fmla="*/ 2 h 1056"/>
                  <a:gd name="T54" fmla="*/ 5 w 1761"/>
                  <a:gd name="T55" fmla="*/ 256 h 1056"/>
                  <a:gd name="T56" fmla="*/ 3 w 1761"/>
                  <a:gd name="T57" fmla="*/ 254 h 1056"/>
                  <a:gd name="T58" fmla="*/ 307 w 1761"/>
                  <a:gd name="T59" fmla="*/ 267 h 1056"/>
                  <a:gd name="T60" fmla="*/ 533 w 1761"/>
                  <a:gd name="T61" fmla="*/ 266 h 1056"/>
                  <a:gd name="T62" fmla="*/ 530 w 1761"/>
                  <a:gd name="T63" fmla="*/ 268 h 1056"/>
                  <a:gd name="T64" fmla="*/ 533 w 1761"/>
                  <a:gd name="T65" fmla="*/ 88 h 1056"/>
                  <a:gd name="T66" fmla="*/ 535 w 1761"/>
                  <a:gd name="T67" fmla="*/ 90 h 1056"/>
                  <a:gd name="T68" fmla="*/ 518 w 1761"/>
                  <a:gd name="T69" fmla="*/ 87 h 1056"/>
                  <a:gd name="T70" fmla="*/ 517 w 1761"/>
                  <a:gd name="T71" fmla="*/ 86 h 1056"/>
                  <a:gd name="T72" fmla="*/ 496 w 1761"/>
                  <a:gd name="T73" fmla="*/ 57 h 1056"/>
                  <a:gd name="T74" fmla="*/ 496 w 1761"/>
                  <a:gd name="T75" fmla="*/ 55 h 1056"/>
                  <a:gd name="T76" fmla="*/ 504 w 1761"/>
                  <a:gd name="T77" fmla="*/ 37 h 1056"/>
                  <a:gd name="T78" fmla="*/ 507 w 1761"/>
                  <a:gd name="T79" fmla="*/ 36 h 1056"/>
                  <a:gd name="T80" fmla="*/ 516 w 1761"/>
                  <a:gd name="T81" fmla="*/ 36 h 1056"/>
                  <a:gd name="T82" fmla="*/ 514 w 1761"/>
                  <a:gd name="T83" fmla="*/ 39 h 1056"/>
                  <a:gd name="T84" fmla="*/ 503 w 1761"/>
                  <a:gd name="T85" fmla="*/ 26 h 1056"/>
                  <a:gd name="T86" fmla="*/ 506 w 1761"/>
                  <a:gd name="T87" fmla="*/ 27 h 1056"/>
                  <a:gd name="T88" fmla="*/ 499 w 1761"/>
                  <a:gd name="T89" fmla="*/ 29 h 1056"/>
                  <a:gd name="T90" fmla="*/ 496 w 1761"/>
                  <a:gd name="T91" fmla="*/ 29 h 1056"/>
                  <a:gd name="T92" fmla="*/ 481 w 1761"/>
                  <a:gd name="T93" fmla="*/ 17 h 1056"/>
                  <a:gd name="T94" fmla="*/ 483 w 1761"/>
                  <a:gd name="T95" fmla="*/ 17 h 1056"/>
                  <a:gd name="T96" fmla="*/ 220 w 1761"/>
                  <a:gd name="T97" fmla="*/ 15 h 1056"/>
                  <a:gd name="T98" fmla="*/ 21 w 1761"/>
                  <a:gd name="T99" fmla="*/ 4 h 1056"/>
                  <a:gd name="T100" fmla="*/ 24 w 1761"/>
                  <a:gd name="T101" fmla="*/ 2 h 1056"/>
                  <a:gd name="T102" fmla="*/ 5 w 1761"/>
                  <a:gd name="T103" fmla="*/ 256 h 105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761"/>
                  <a:gd name="T157" fmla="*/ 0 h 1056"/>
                  <a:gd name="T158" fmla="*/ 1761 w 1761"/>
                  <a:gd name="T159" fmla="*/ 1056 h 105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761" h="1056">
                    <a:moveTo>
                      <a:pt x="63" y="8"/>
                    </a:moveTo>
                    <a:cubicBezTo>
                      <a:pt x="63" y="4"/>
                      <a:pt x="67" y="0"/>
                      <a:pt x="71" y="0"/>
                    </a:cubicBezTo>
                    <a:lnTo>
                      <a:pt x="720" y="42"/>
                    </a:lnTo>
                    <a:lnTo>
                      <a:pt x="1581" y="52"/>
                    </a:lnTo>
                    <a:cubicBezTo>
                      <a:pt x="1583" y="52"/>
                      <a:pt x="1585" y="53"/>
                      <a:pt x="1586" y="54"/>
                    </a:cubicBezTo>
                    <a:lnTo>
                      <a:pt x="1636" y="100"/>
                    </a:lnTo>
                    <a:lnTo>
                      <a:pt x="1627" y="99"/>
                    </a:lnTo>
                    <a:lnTo>
                      <a:pt x="1651" y="89"/>
                    </a:lnTo>
                    <a:cubicBezTo>
                      <a:pt x="1654" y="87"/>
                      <a:pt x="1658" y="89"/>
                      <a:pt x="1660" y="92"/>
                    </a:cubicBezTo>
                    <a:lnTo>
                      <a:pt x="1695" y="143"/>
                    </a:lnTo>
                    <a:cubicBezTo>
                      <a:pt x="1696" y="146"/>
                      <a:pt x="1696" y="149"/>
                      <a:pt x="1695" y="151"/>
                    </a:cubicBezTo>
                    <a:cubicBezTo>
                      <a:pt x="1694" y="154"/>
                      <a:pt x="1691" y="156"/>
                      <a:pt x="1688" y="156"/>
                    </a:cubicBezTo>
                    <a:lnTo>
                      <a:pt x="1658" y="156"/>
                    </a:lnTo>
                    <a:lnTo>
                      <a:pt x="1665" y="151"/>
                    </a:lnTo>
                    <a:lnTo>
                      <a:pt x="1637" y="221"/>
                    </a:lnTo>
                    <a:lnTo>
                      <a:pt x="1637" y="214"/>
                    </a:lnTo>
                    <a:lnTo>
                      <a:pt x="1706" y="327"/>
                    </a:lnTo>
                    <a:lnTo>
                      <a:pt x="1701" y="323"/>
                    </a:lnTo>
                    <a:lnTo>
                      <a:pt x="1754" y="335"/>
                    </a:lnTo>
                    <a:cubicBezTo>
                      <a:pt x="1758" y="336"/>
                      <a:pt x="1761" y="339"/>
                      <a:pt x="1760" y="343"/>
                    </a:cubicBezTo>
                    <a:lnTo>
                      <a:pt x="1752" y="1044"/>
                    </a:lnTo>
                    <a:cubicBezTo>
                      <a:pt x="1752" y="1048"/>
                      <a:pt x="1748" y="1052"/>
                      <a:pt x="1744" y="1052"/>
                    </a:cubicBezTo>
                    <a:lnTo>
                      <a:pt x="1005" y="1056"/>
                    </a:lnTo>
                    <a:lnTo>
                      <a:pt x="8" y="1005"/>
                    </a:lnTo>
                    <a:cubicBezTo>
                      <a:pt x="6" y="1005"/>
                      <a:pt x="4" y="1004"/>
                      <a:pt x="2" y="1003"/>
                    </a:cubicBezTo>
                    <a:cubicBezTo>
                      <a:pt x="1" y="1001"/>
                      <a:pt x="0" y="999"/>
                      <a:pt x="0" y="997"/>
                    </a:cubicBezTo>
                    <a:lnTo>
                      <a:pt x="63" y="8"/>
                    </a:lnTo>
                    <a:close/>
                    <a:moveTo>
                      <a:pt x="16" y="998"/>
                    </a:moveTo>
                    <a:lnTo>
                      <a:pt x="9" y="989"/>
                    </a:lnTo>
                    <a:lnTo>
                      <a:pt x="1005" y="1040"/>
                    </a:lnTo>
                    <a:lnTo>
                      <a:pt x="1744" y="1036"/>
                    </a:lnTo>
                    <a:lnTo>
                      <a:pt x="1736" y="1043"/>
                    </a:lnTo>
                    <a:lnTo>
                      <a:pt x="1744" y="343"/>
                    </a:lnTo>
                    <a:lnTo>
                      <a:pt x="1751" y="351"/>
                    </a:lnTo>
                    <a:lnTo>
                      <a:pt x="1697" y="339"/>
                    </a:lnTo>
                    <a:cubicBezTo>
                      <a:pt x="1695" y="338"/>
                      <a:pt x="1693" y="337"/>
                      <a:pt x="1692" y="335"/>
                    </a:cubicBezTo>
                    <a:lnTo>
                      <a:pt x="1623" y="223"/>
                    </a:lnTo>
                    <a:cubicBezTo>
                      <a:pt x="1622" y="220"/>
                      <a:pt x="1622" y="218"/>
                      <a:pt x="1623" y="215"/>
                    </a:cubicBezTo>
                    <a:lnTo>
                      <a:pt x="1651" y="145"/>
                    </a:lnTo>
                    <a:cubicBezTo>
                      <a:pt x="1652" y="142"/>
                      <a:pt x="1655" y="140"/>
                      <a:pt x="1658" y="140"/>
                    </a:cubicBezTo>
                    <a:lnTo>
                      <a:pt x="1688" y="140"/>
                    </a:lnTo>
                    <a:lnTo>
                      <a:pt x="1681" y="152"/>
                    </a:lnTo>
                    <a:lnTo>
                      <a:pt x="1647" y="101"/>
                    </a:lnTo>
                    <a:lnTo>
                      <a:pt x="1657" y="104"/>
                    </a:lnTo>
                    <a:lnTo>
                      <a:pt x="1633" y="114"/>
                    </a:lnTo>
                    <a:cubicBezTo>
                      <a:pt x="1630" y="115"/>
                      <a:pt x="1627" y="114"/>
                      <a:pt x="1625" y="112"/>
                    </a:cubicBezTo>
                    <a:lnTo>
                      <a:pt x="1575" y="66"/>
                    </a:lnTo>
                    <a:lnTo>
                      <a:pt x="1581" y="68"/>
                    </a:lnTo>
                    <a:lnTo>
                      <a:pt x="719" y="58"/>
                    </a:lnTo>
                    <a:lnTo>
                      <a:pt x="70" y="16"/>
                    </a:lnTo>
                    <a:lnTo>
                      <a:pt x="79" y="9"/>
                    </a:lnTo>
                    <a:lnTo>
                      <a:pt x="16" y="998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9" name="Freeform 95"/>
              <p:cNvSpPr>
                <a:spLocks/>
              </p:cNvSpPr>
              <p:nvPr/>
            </p:nvSpPr>
            <p:spPr bwMode="auto">
              <a:xfrm>
                <a:off x="2379" y="2047"/>
                <a:ext cx="616" cy="300"/>
              </a:xfrm>
              <a:custGeom>
                <a:avLst/>
                <a:gdLst>
                  <a:gd name="T0" fmla="*/ 4 w 616"/>
                  <a:gd name="T1" fmla="*/ 0 h 300"/>
                  <a:gd name="T2" fmla="*/ 72 w 616"/>
                  <a:gd name="T3" fmla="*/ 5 h 300"/>
                  <a:gd name="T4" fmla="*/ 375 w 616"/>
                  <a:gd name="T5" fmla="*/ 18 h 300"/>
                  <a:gd name="T6" fmla="*/ 600 w 616"/>
                  <a:gd name="T7" fmla="*/ 16 h 300"/>
                  <a:gd name="T8" fmla="*/ 603 w 616"/>
                  <a:gd name="T9" fmla="*/ 61 h 300"/>
                  <a:gd name="T10" fmla="*/ 616 w 616"/>
                  <a:gd name="T11" fmla="*/ 155 h 300"/>
                  <a:gd name="T12" fmla="*/ 614 w 616"/>
                  <a:gd name="T13" fmla="*/ 300 h 300"/>
                  <a:gd name="T14" fmla="*/ 565 w 616"/>
                  <a:gd name="T15" fmla="*/ 275 h 300"/>
                  <a:gd name="T16" fmla="*/ 512 w 616"/>
                  <a:gd name="T17" fmla="*/ 285 h 300"/>
                  <a:gd name="T18" fmla="*/ 473 w 616"/>
                  <a:gd name="T19" fmla="*/ 296 h 300"/>
                  <a:gd name="T20" fmla="*/ 418 w 616"/>
                  <a:gd name="T21" fmla="*/ 297 h 300"/>
                  <a:gd name="T22" fmla="*/ 375 w 616"/>
                  <a:gd name="T23" fmla="*/ 273 h 300"/>
                  <a:gd name="T24" fmla="*/ 364 w 616"/>
                  <a:gd name="T25" fmla="*/ 285 h 300"/>
                  <a:gd name="T26" fmla="*/ 298 w 616"/>
                  <a:gd name="T27" fmla="*/ 257 h 300"/>
                  <a:gd name="T28" fmla="*/ 266 w 616"/>
                  <a:gd name="T29" fmla="*/ 250 h 300"/>
                  <a:gd name="T30" fmla="*/ 250 w 616"/>
                  <a:gd name="T31" fmla="*/ 236 h 300"/>
                  <a:gd name="T32" fmla="*/ 230 w 616"/>
                  <a:gd name="T33" fmla="*/ 235 h 300"/>
                  <a:gd name="T34" fmla="*/ 208 w 616"/>
                  <a:gd name="T35" fmla="*/ 218 h 300"/>
                  <a:gd name="T36" fmla="*/ 216 w 616"/>
                  <a:gd name="T37" fmla="*/ 56 h 300"/>
                  <a:gd name="T38" fmla="*/ 0 w 616"/>
                  <a:gd name="T39" fmla="*/ 44 h 300"/>
                  <a:gd name="T40" fmla="*/ 4 w 616"/>
                  <a:gd name="T41" fmla="*/ 0 h 3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16"/>
                  <a:gd name="T64" fmla="*/ 0 h 300"/>
                  <a:gd name="T65" fmla="*/ 616 w 616"/>
                  <a:gd name="T66" fmla="*/ 300 h 3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16" h="300">
                    <a:moveTo>
                      <a:pt x="4" y="0"/>
                    </a:moveTo>
                    <a:lnTo>
                      <a:pt x="72" y="5"/>
                    </a:lnTo>
                    <a:lnTo>
                      <a:pt x="375" y="18"/>
                    </a:lnTo>
                    <a:lnTo>
                      <a:pt x="600" y="16"/>
                    </a:lnTo>
                    <a:lnTo>
                      <a:pt x="603" y="61"/>
                    </a:lnTo>
                    <a:lnTo>
                      <a:pt x="616" y="155"/>
                    </a:lnTo>
                    <a:lnTo>
                      <a:pt x="614" y="300"/>
                    </a:lnTo>
                    <a:lnTo>
                      <a:pt x="565" y="275"/>
                    </a:lnTo>
                    <a:lnTo>
                      <a:pt x="512" y="285"/>
                    </a:lnTo>
                    <a:lnTo>
                      <a:pt x="473" y="296"/>
                    </a:lnTo>
                    <a:lnTo>
                      <a:pt x="418" y="297"/>
                    </a:lnTo>
                    <a:lnTo>
                      <a:pt x="375" y="273"/>
                    </a:lnTo>
                    <a:lnTo>
                      <a:pt x="364" y="285"/>
                    </a:lnTo>
                    <a:lnTo>
                      <a:pt x="298" y="257"/>
                    </a:lnTo>
                    <a:lnTo>
                      <a:pt x="266" y="250"/>
                    </a:lnTo>
                    <a:lnTo>
                      <a:pt x="250" y="236"/>
                    </a:lnTo>
                    <a:lnTo>
                      <a:pt x="230" y="235"/>
                    </a:lnTo>
                    <a:lnTo>
                      <a:pt x="208" y="218"/>
                    </a:lnTo>
                    <a:lnTo>
                      <a:pt x="216" y="56"/>
                    </a:lnTo>
                    <a:lnTo>
                      <a:pt x="0" y="44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0" name="Freeform 96"/>
              <p:cNvSpPr>
                <a:spLocks noEditPoints="1"/>
              </p:cNvSpPr>
              <p:nvPr/>
            </p:nvSpPr>
            <p:spPr bwMode="auto">
              <a:xfrm>
                <a:off x="2376" y="2045"/>
                <a:ext cx="622" cy="305"/>
              </a:xfrm>
              <a:custGeom>
                <a:avLst/>
                <a:gdLst>
                  <a:gd name="T0" fmla="*/ 5 w 2032"/>
                  <a:gd name="T1" fmla="*/ 1 h 1185"/>
                  <a:gd name="T2" fmla="*/ 75 w 2032"/>
                  <a:gd name="T3" fmla="*/ 5 h 1185"/>
                  <a:gd name="T4" fmla="*/ 603 w 2032"/>
                  <a:gd name="T5" fmla="*/ 16 h 1185"/>
                  <a:gd name="T6" fmla="*/ 609 w 2032"/>
                  <a:gd name="T7" fmla="*/ 63 h 1185"/>
                  <a:gd name="T8" fmla="*/ 620 w 2032"/>
                  <a:gd name="T9" fmla="*/ 303 h 1185"/>
                  <a:gd name="T10" fmla="*/ 616 w 2032"/>
                  <a:gd name="T11" fmla="*/ 304 h 1185"/>
                  <a:gd name="T12" fmla="*/ 569 w 2032"/>
                  <a:gd name="T13" fmla="*/ 280 h 1185"/>
                  <a:gd name="T14" fmla="*/ 477 w 2032"/>
                  <a:gd name="T15" fmla="*/ 300 h 1185"/>
                  <a:gd name="T16" fmla="*/ 421 w 2032"/>
                  <a:gd name="T17" fmla="*/ 301 h 1185"/>
                  <a:gd name="T18" fmla="*/ 377 w 2032"/>
                  <a:gd name="T19" fmla="*/ 277 h 1185"/>
                  <a:gd name="T20" fmla="*/ 369 w 2032"/>
                  <a:gd name="T21" fmla="*/ 288 h 1185"/>
                  <a:gd name="T22" fmla="*/ 300 w 2032"/>
                  <a:gd name="T23" fmla="*/ 261 h 1185"/>
                  <a:gd name="T24" fmla="*/ 268 w 2032"/>
                  <a:gd name="T25" fmla="*/ 255 h 1185"/>
                  <a:gd name="T26" fmla="*/ 251 w 2032"/>
                  <a:gd name="T27" fmla="*/ 240 h 1185"/>
                  <a:gd name="T28" fmla="*/ 233 w 2032"/>
                  <a:gd name="T29" fmla="*/ 239 h 1185"/>
                  <a:gd name="T30" fmla="*/ 210 w 2032"/>
                  <a:gd name="T31" fmla="*/ 221 h 1185"/>
                  <a:gd name="T32" fmla="*/ 217 w 2032"/>
                  <a:gd name="T33" fmla="*/ 58 h 1185"/>
                  <a:gd name="T34" fmla="*/ 2 w 2032"/>
                  <a:gd name="T35" fmla="*/ 48 h 1185"/>
                  <a:gd name="T36" fmla="*/ 0 w 2032"/>
                  <a:gd name="T37" fmla="*/ 46 h 1185"/>
                  <a:gd name="T38" fmla="*/ 5 w 2032"/>
                  <a:gd name="T39" fmla="*/ 46 h 1185"/>
                  <a:gd name="T40" fmla="*/ 219 w 2032"/>
                  <a:gd name="T41" fmla="*/ 56 h 1185"/>
                  <a:gd name="T42" fmla="*/ 214 w 2032"/>
                  <a:gd name="T43" fmla="*/ 220 h 1185"/>
                  <a:gd name="T44" fmla="*/ 234 w 2032"/>
                  <a:gd name="T45" fmla="*/ 236 h 1185"/>
                  <a:gd name="T46" fmla="*/ 253 w 2032"/>
                  <a:gd name="T47" fmla="*/ 236 h 1185"/>
                  <a:gd name="T48" fmla="*/ 271 w 2032"/>
                  <a:gd name="T49" fmla="*/ 251 h 1185"/>
                  <a:gd name="T50" fmla="*/ 302 w 2032"/>
                  <a:gd name="T51" fmla="*/ 257 h 1185"/>
                  <a:gd name="T52" fmla="*/ 368 w 2032"/>
                  <a:gd name="T53" fmla="*/ 285 h 1185"/>
                  <a:gd name="T54" fmla="*/ 376 w 2032"/>
                  <a:gd name="T55" fmla="*/ 274 h 1185"/>
                  <a:gd name="T56" fmla="*/ 422 w 2032"/>
                  <a:gd name="T57" fmla="*/ 297 h 1185"/>
                  <a:gd name="T58" fmla="*/ 476 w 2032"/>
                  <a:gd name="T59" fmla="*/ 296 h 1185"/>
                  <a:gd name="T60" fmla="*/ 515 w 2032"/>
                  <a:gd name="T61" fmla="*/ 285 h 1185"/>
                  <a:gd name="T62" fmla="*/ 570 w 2032"/>
                  <a:gd name="T63" fmla="*/ 276 h 1185"/>
                  <a:gd name="T64" fmla="*/ 615 w 2032"/>
                  <a:gd name="T65" fmla="*/ 303 h 1185"/>
                  <a:gd name="T66" fmla="*/ 604 w 2032"/>
                  <a:gd name="T67" fmla="*/ 63 h 1185"/>
                  <a:gd name="T68" fmla="*/ 603 w 2032"/>
                  <a:gd name="T69" fmla="*/ 21 h 1185"/>
                  <a:gd name="T70" fmla="*/ 74 w 2032"/>
                  <a:gd name="T71" fmla="*/ 9 h 1185"/>
                  <a:gd name="T72" fmla="*/ 9 w 2032"/>
                  <a:gd name="T73" fmla="*/ 2 h 118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032"/>
                  <a:gd name="T112" fmla="*/ 0 h 1185"/>
                  <a:gd name="T113" fmla="*/ 2032 w 2032"/>
                  <a:gd name="T114" fmla="*/ 1185 h 118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032" h="1185">
                    <a:moveTo>
                      <a:pt x="13" y="8"/>
                    </a:moveTo>
                    <a:cubicBezTo>
                      <a:pt x="13" y="6"/>
                      <a:pt x="14" y="4"/>
                      <a:pt x="16" y="2"/>
                    </a:cubicBezTo>
                    <a:cubicBezTo>
                      <a:pt x="18" y="1"/>
                      <a:pt x="20" y="0"/>
                      <a:pt x="22" y="0"/>
                    </a:cubicBezTo>
                    <a:lnTo>
                      <a:pt x="244" y="18"/>
                    </a:lnTo>
                    <a:lnTo>
                      <a:pt x="1236" y="69"/>
                    </a:lnTo>
                    <a:lnTo>
                      <a:pt x="1971" y="64"/>
                    </a:lnTo>
                    <a:cubicBezTo>
                      <a:pt x="1975" y="64"/>
                      <a:pt x="1979" y="67"/>
                      <a:pt x="1979" y="71"/>
                    </a:cubicBezTo>
                    <a:lnTo>
                      <a:pt x="1988" y="245"/>
                    </a:lnTo>
                    <a:lnTo>
                      <a:pt x="2032" y="610"/>
                    </a:lnTo>
                    <a:lnTo>
                      <a:pt x="2024" y="1177"/>
                    </a:lnTo>
                    <a:cubicBezTo>
                      <a:pt x="2024" y="1179"/>
                      <a:pt x="2022" y="1182"/>
                      <a:pt x="2020" y="1183"/>
                    </a:cubicBezTo>
                    <a:cubicBezTo>
                      <a:pt x="2017" y="1185"/>
                      <a:pt x="2014" y="1185"/>
                      <a:pt x="2012" y="1183"/>
                    </a:cubicBezTo>
                    <a:lnTo>
                      <a:pt x="1854" y="1086"/>
                    </a:lnTo>
                    <a:lnTo>
                      <a:pt x="1859" y="1087"/>
                    </a:lnTo>
                    <a:lnTo>
                      <a:pt x="1684" y="1123"/>
                    </a:lnTo>
                    <a:lnTo>
                      <a:pt x="1559" y="1165"/>
                    </a:lnTo>
                    <a:cubicBezTo>
                      <a:pt x="1558" y="1165"/>
                      <a:pt x="1557" y="1165"/>
                      <a:pt x="1556" y="1165"/>
                    </a:cubicBezTo>
                    <a:lnTo>
                      <a:pt x="1375" y="1170"/>
                    </a:lnTo>
                    <a:cubicBezTo>
                      <a:pt x="1373" y="1170"/>
                      <a:pt x="1371" y="1169"/>
                      <a:pt x="1370" y="1168"/>
                    </a:cubicBezTo>
                    <a:lnTo>
                      <a:pt x="1231" y="1076"/>
                    </a:lnTo>
                    <a:lnTo>
                      <a:pt x="1242" y="1074"/>
                    </a:lnTo>
                    <a:lnTo>
                      <a:pt x="1206" y="1120"/>
                    </a:lnTo>
                    <a:cubicBezTo>
                      <a:pt x="1203" y="1123"/>
                      <a:pt x="1199" y="1124"/>
                      <a:pt x="1196" y="1123"/>
                    </a:cubicBezTo>
                    <a:lnTo>
                      <a:pt x="980" y="1015"/>
                    </a:lnTo>
                    <a:lnTo>
                      <a:pt x="981" y="1016"/>
                    </a:lnTo>
                    <a:lnTo>
                      <a:pt x="877" y="989"/>
                    </a:lnTo>
                    <a:cubicBezTo>
                      <a:pt x="875" y="989"/>
                      <a:pt x="874" y="988"/>
                      <a:pt x="873" y="987"/>
                    </a:cubicBezTo>
                    <a:lnTo>
                      <a:pt x="819" y="931"/>
                    </a:lnTo>
                    <a:lnTo>
                      <a:pt x="825" y="933"/>
                    </a:lnTo>
                    <a:lnTo>
                      <a:pt x="760" y="928"/>
                    </a:lnTo>
                    <a:cubicBezTo>
                      <a:pt x="759" y="928"/>
                      <a:pt x="757" y="928"/>
                      <a:pt x="756" y="926"/>
                    </a:cubicBezTo>
                    <a:lnTo>
                      <a:pt x="685" y="860"/>
                    </a:lnTo>
                    <a:cubicBezTo>
                      <a:pt x="683" y="859"/>
                      <a:pt x="682" y="857"/>
                      <a:pt x="682" y="854"/>
                    </a:cubicBezTo>
                    <a:lnTo>
                      <a:pt x="708" y="225"/>
                    </a:lnTo>
                    <a:lnTo>
                      <a:pt x="716" y="233"/>
                    </a:lnTo>
                    <a:lnTo>
                      <a:pt x="8" y="187"/>
                    </a:lnTo>
                    <a:cubicBezTo>
                      <a:pt x="6" y="187"/>
                      <a:pt x="4" y="186"/>
                      <a:pt x="2" y="184"/>
                    </a:cubicBezTo>
                    <a:cubicBezTo>
                      <a:pt x="1" y="183"/>
                      <a:pt x="0" y="181"/>
                      <a:pt x="0" y="179"/>
                    </a:cubicBezTo>
                    <a:lnTo>
                      <a:pt x="13" y="8"/>
                    </a:lnTo>
                    <a:close/>
                    <a:moveTo>
                      <a:pt x="16" y="180"/>
                    </a:moveTo>
                    <a:lnTo>
                      <a:pt x="9" y="171"/>
                    </a:lnTo>
                    <a:lnTo>
                      <a:pt x="717" y="217"/>
                    </a:lnTo>
                    <a:cubicBezTo>
                      <a:pt x="721" y="218"/>
                      <a:pt x="724" y="221"/>
                      <a:pt x="724" y="226"/>
                    </a:cubicBezTo>
                    <a:lnTo>
                      <a:pt x="698" y="855"/>
                    </a:lnTo>
                    <a:lnTo>
                      <a:pt x="696" y="849"/>
                    </a:lnTo>
                    <a:lnTo>
                      <a:pt x="766" y="915"/>
                    </a:lnTo>
                    <a:lnTo>
                      <a:pt x="762" y="912"/>
                    </a:lnTo>
                    <a:lnTo>
                      <a:pt x="826" y="917"/>
                    </a:lnTo>
                    <a:cubicBezTo>
                      <a:pt x="828" y="917"/>
                      <a:pt x="830" y="918"/>
                      <a:pt x="831" y="920"/>
                    </a:cubicBezTo>
                    <a:lnTo>
                      <a:pt x="884" y="976"/>
                    </a:lnTo>
                    <a:lnTo>
                      <a:pt x="881" y="974"/>
                    </a:lnTo>
                    <a:lnTo>
                      <a:pt x="985" y="1000"/>
                    </a:lnTo>
                    <a:cubicBezTo>
                      <a:pt x="986" y="1001"/>
                      <a:pt x="986" y="1001"/>
                      <a:pt x="987" y="1001"/>
                    </a:cubicBezTo>
                    <a:lnTo>
                      <a:pt x="1203" y="1108"/>
                    </a:lnTo>
                    <a:lnTo>
                      <a:pt x="1193" y="1111"/>
                    </a:lnTo>
                    <a:lnTo>
                      <a:pt x="1229" y="1064"/>
                    </a:lnTo>
                    <a:cubicBezTo>
                      <a:pt x="1232" y="1061"/>
                      <a:pt x="1237" y="1060"/>
                      <a:pt x="1240" y="1063"/>
                    </a:cubicBezTo>
                    <a:lnTo>
                      <a:pt x="1379" y="1155"/>
                    </a:lnTo>
                    <a:lnTo>
                      <a:pt x="1374" y="1154"/>
                    </a:lnTo>
                    <a:lnTo>
                      <a:pt x="1556" y="1149"/>
                    </a:lnTo>
                    <a:lnTo>
                      <a:pt x="1554" y="1149"/>
                    </a:lnTo>
                    <a:lnTo>
                      <a:pt x="1681" y="1108"/>
                    </a:lnTo>
                    <a:lnTo>
                      <a:pt x="1856" y="1071"/>
                    </a:lnTo>
                    <a:cubicBezTo>
                      <a:pt x="1858" y="1071"/>
                      <a:pt x="1860" y="1071"/>
                      <a:pt x="1862" y="1072"/>
                    </a:cubicBezTo>
                    <a:lnTo>
                      <a:pt x="2020" y="1170"/>
                    </a:lnTo>
                    <a:lnTo>
                      <a:pt x="2008" y="1176"/>
                    </a:lnTo>
                    <a:lnTo>
                      <a:pt x="2017" y="612"/>
                    </a:lnTo>
                    <a:lnTo>
                      <a:pt x="1972" y="245"/>
                    </a:lnTo>
                    <a:lnTo>
                      <a:pt x="1963" y="72"/>
                    </a:lnTo>
                    <a:lnTo>
                      <a:pt x="1971" y="80"/>
                    </a:lnTo>
                    <a:lnTo>
                      <a:pt x="1235" y="85"/>
                    </a:lnTo>
                    <a:lnTo>
                      <a:pt x="243" y="34"/>
                    </a:lnTo>
                    <a:lnTo>
                      <a:pt x="21" y="16"/>
                    </a:lnTo>
                    <a:lnTo>
                      <a:pt x="29" y="9"/>
                    </a:lnTo>
                    <a:lnTo>
                      <a:pt x="16" y="180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5" name="Freeform 97"/>
              <p:cNvSpPr>
                <a:spLocks/>
              </p:cNvSpPr>
              <p:nvPr/>
            </p:nvSpPr>
            <p:spPr bwMode="auto">
              <a:xfrm>
                <a:off x="2814" y="1034"/>
                <a:ext cx="465" cy="486"/>
              </a:xfrm>
              <a:custGeom>
                <a:avLst/>
                <a:gdLst>
                  <a:gd name="T0" fmla="*/ 3 w 465"/>
                  <a:gd name="T1" fmla="*/ 92 h 486"/>
                  <a:gd name="T2" fmla="*/ 22 w 465"/>
                  <a:gd name="T3" fmla="*/ 150 h 486"/>
                  <a:gd name="T4" fmla="*/ 24 w 465"/>
                  <a:gd name="T5" fmla="*/ 221 h 486"/>
                  <a:gd name="T6" fmla="*/ 36 w 465"/>
                  <a:gd name="T7" fmla="*/ 280 h 486"/>
                  <a:gd name="T8" fmla="*/ 21 w 465"/>
                  <a:gd name="T9" fmla="*/ 309 h 486"/>
                  <a:gd name="T10" fmla="*/ 44 w 465"/>
                  <a:gd name="T11" fmla="*/ 331 h 486"/>
                  <a:gd name="T12" fmla="*/ 43 w 465"/>
                  <a:gd name="T13" fmla="*/ 486 h 486"/>
                  <a:gd name="T14" fmla="*/ 382 w 465"/>
                  <a:gd name="T15" fmla="*/ 480 h 486"/>
                  <a:gd name="T16" fmla="*/ 377 w 465"/>
                  <a:gd name="T17" fmla="*/ 449 h 486"/>
                  <a:gd name="T18" fmla="*/ 340 w 465"/>
                  <a:gd name="T19" fmla="*/ 423 h 486"/>
                  <a:gd name="T20" fmla="*/ 323 w 465"/>
                  <a:gd name="T21" fmla="*/ 404 h 486"/>
                  <a:gd name="T22" fmla="*/ 276 w 465"/>
                  <a:gd name="T23" fmla="*/ 376 h 486"/>
                  <a:gd name="T24" fmla="*/ 278 w 465"/>
                  <a:gd name="T25" fmla="*/ 332 h 486"/>
                  <a:gd name="T26" fmla="*/ 268 w 465"/>
                  <a:gd name="T27" fmla="*/ 302 h 486"/>
                  <a:gd name="T28" fmla="*/ 305 w 465"/>
                  <a:gd name="T29" fmla="*/ 260 h 486"/>
                  <a:gd name="T30" fmla="*/ 302 w 465"/>
                  <a:gd name="T31" fmla="*/ 216 h 486"/>
                  <a:gd name="T32" fmla="*/ 364 w 465"/>
                  <a:gd name="T33" fmla="*/ 172 h 486"/>
                  <a:gd name="T34" fmla="*/ 379 w 465"/>
                  <a:gd name="T35" fmla="*/ 147 h 486"/>
                  <a:gd name="T36" fmla="*/ 465 w 465"/>
                  <a:gd name="T37" fmla="*/ 104 h 486"/>
                  <a:gd name="T38" fmla="*/ 427 w 465"/>
                  <a:gd name="T39" fmla="*/ 89 h 486"/>
                  <a:gd name="T40" fmla="*/ 393 w 465"/>
                  <a:gd name="T41" fmla="*/ 92 h 486"/>
                  <a:gd name="T42" fmla="*/ 386 w 465"/>
                  <a:gd name="T43" fmla="*/ 80 h 486"/>
                  <a:gd name="T44" fmla="*/ 324 w 465"/>
                  <a:gd name="T45" fmla="*/ 79 h 486"/>
                  <a:gd name="T46" fmla="*/ 283 w 465"/>
                  <a:gd name="T47" fmla="*/ 67 h 486"/>
                  <a:gd name="T48" fmla="*/ 197 w 465"/>
                  <a:gd name="T49" fmla="*/ 59 h 486"/>
                  <a:gd name="T50" fmla="*/ 185 w 465"/>
                  <a:gd name="T51" fmla="*/ 44 h 486"/>
                  <a:gd name="T52" fmla="*/ 149 w 465"/>
                  <a:gd name="T53" fmla="*/ 32 h 486"/>
                  <a:gd name="T54" fmla="*/ 144 w 465"/>
                  <a:gd name="T55" fmla="*/ 0 h 486"/>
                  <a:gd name="T56" fmla="*/ 123 w 465"/>
                  <a:gd name="T57" fmla="*/ 0 h 486"/>
                  <a:gd name="T58" fmla="*/ 123 w 465"/>
                  <a:gd name="T59" fmla="*/ 23 h 486"/>
                  <a:gd name="T60" fmla="*/ 0 w 465"/>
                  <a:gd name="T61" fmla="*/ 23 h 486"/>
                  <a:gd name="T62" fmla="*/ 3 w 465"/>
                  <a:gd name="T63" fmla="*/ 92 h 48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65"/>
                  <a:gd name="T97" fmla="*/ 0 h 486"/>
                  <a:gd name="T98" fmla="*/ 465 w 465"/>
                  <a:gd name="T99" fmla="*/ 486 h 48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65" h="486">
                    <a:moveTo>
                      <a:pt x="3" y="92"/>
                    </a:moveTo>
                    <a:lnTo>
                      <a:pt x="22" y="150"/>
                    </a:lnTo>
                    <a:lnTo>
                      <a:pt x="24" y="221"/>
                    </a:lnTo>
                    <a:lnTo>
                      <a:pt x="36" y="280"/>
                    </a:lnTo>
                    <a:lnTo>
                      <a:pt x="21" y="309"/>
                    </a:lnTo>
                    <a:lnTo>
                      <a:pt x="44" y="331"/>
                    </a:lnTo>
                    <a:lnTo>
                      <a:pt x="43" y="486"/>
                    </a:lnTo>
                    <a:lnTo>
                      <a:pt x="382" y="480"/>
                    </a:lnTo>
                    <a:lnTo>
                      <a:pt x="377" y="449"/>
                    </a:lnTo>
                    <a:lnTo>
                      <a:pt x="340" y="423"/>
                    </a:lnTo>
                    <a:lnTo>
                      <a:pt x="323" y="404"/>
                    </a:lnTo>
                    <a:lnTo>
                      <a:pt x="276" y="376"/>
                    </a:lnTo>
                    <a:lnTo>
                      <a:pt x="278" y="332"/>
                    </a:lnTo>
                    <a:lnTo>
                      <a:pt x="268" y="302"/>
                    </a:lnTo>
                    <a:lnTo>
                      <a:pt x="305" y="260"/>
                    </a:lnTo>
                    <a:lnTo>
                      <a:pt x="302" y="216"/>
                    </a:lnTo>
                    <a:lnTo>
                      <a:pt x="364" y="172"/>
                    </a:lnTo>
                    <a:lnTo>
                      <a:pt x="379" y="147"/>
                    </a:lnTo>
                    <a:lnTo>
                      <a:pt x="465" y="104"/>
                    </a:lnTo>
                    <a:lnTo>
                      <a:pt x="427" y="89"/>
                    </a:lnTo>
                    <a:lnTo>
                      <a:pt x="393" y="92"/>
                    </a:lnTo>
                    <a:lnTo>
                      <a:pt x="386" y="80"/>
                    </a:lnTo>
                    <a:lnTo>
                      <a:pt x="324" y="79"/>
                    </a:lnTo>
                    <a:lnTo>
                      <a:pt x="283" y="67"/>
                    </a:lnTo>
                    <a:lnTo>
                      <a:pt x="197" y="59"/>
                    </a:lnTo>
                    <a:lnTo>
                      <a:pt x="185" y="44"/>
                    </a:lnTo>
                    <a:lnTo>
                      <a:pt x="149" y="32"/>
                    </a:lnTo>
                    <a:lnTo>
                      <a:pt x="144" y="0"/>
                    </a:lnTo>
                    <a:lnTo>
                      <a:pt x="123" y="0"/>
                    </a:lnTo>
                    <a:lnTo>
                      <a:pt x="123" y="23"/>
                    </a:lnTo>
                    <a:lnTo>
                      <a:pt x="0" y="23"/>
                    </a:lnTo>
                    <a:lnTo>
                      <a:pt x="3" y="9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25282A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262" name="Freeform 98"/>
              <p:cNvSpPr>
                <a:spLocks noEditPoints="1"/>
              </p:cNvSpPr>
              <p:nvPr/>
            </p:nvSpPr>
            <p:spPr bwMode="auto">
              <a:xfrm>
                <a:off x="2812" y="1032"/>
                <a:ext cx="470" cy="490"/>
              </a:xfrm>
              <a:custGeom>
                <a:avLst/>
                <a:gdLst>
                  <a:gd name="T0" fmla="*/ 27 w 1537"/>
                  <a:gd name="T1" fmla="*/ 151 h 1905"/>
                  <a:gd name="T2" fmla="*/ 28 w 1537"/>
                  <a:gd name="T3" fmla="*/ 223 h 1905"/>
                  <a:gd name="T4" fmla="*/ 25 w 1537"/>
                  <a:gd name="T5" fmla="*/ 312 h 1905"/>
                  <a:gd name="T6" fmla="*/ 49 w 1537"/>
                  <a:gd name="T7" fmla="*/ 333 h 1905"/>
                  <a:gd name="T8" fmla="*/ 384 w 1537"/>
                  <a:gd name="T9" fmla="*/ 479 h 1905"/>
                  <a:gd name="T10" fmla="*/ 378 w 1537"/>
                  <a:gd name="T11" fmla="*/ 452 h 1905"/>
                  <a:gd name="T12" fmla="*/ 323 w 1537"/>
                  <a:gd name="T13" fmla="*/ 407 h 1905"/>
                  <a:gd name="T14" fmla="*/ 276 w 1537"/>
                  <a:gd name="T15" fmla="*/ 378 h 1905"/>
                  <a:gd name="T16" fmla="*/ 268 w 1537"/>
                  <a:gd name="T17" fmla="*/ 305 h 1905"/>
                  <a:gd name="T18" fmla="*/ 305 w 1537"/>
                  <a:gd name="T19" fmla="*/ 261 h 1905"/>
                  <a:gd name="T20" fmla="*/ 365 w 1537"/>
                  <a:gd name="T21" fmla="*/ 173 h 1905"/>
                  <a:gd name="T22" fmla="*/ 380 w 1537"/>
                  <a:gd name="T23" fmla="*/ 147 h 1905"/>
                  <a:gd name="T24" fmla="*/ 428 w 1537"/>
                  <a:gd name="T25" fmla="*/ 93 h 1905"/>
                  <a:gd name="T26" fmla="*/ 393 w 1537"/>
                  <a:gd name="T27" fmla="*/ 95 h 1905"/>
                  <a:gd name="T28" fmla="*/ 326 w 1537"/>
                  <a:gd name="T29" fmla="*/ 83 h 1905"/>
                  <a:gd name="T30" fmla="*/ 285 w 1537"/>
                  <a:gd name="T31" fmla="*/ 71 h 1905"/>
                  <a:gd name="T32" fmla="*/ 185 w 1537"/>
                  <a:gd name="T33" fmla="*/ 47 h 1905"/>
                  <a:gd name="T34" fmla="*/ 149 w 1537"/>
                  <a:gd name="T35" fmla="*/ 34 h 1905"/>
                  <a:gd name="T36" fmla="*/ 125 w 1537"/>
                  <a:gd name="T37" fmla="*/ 4 h 1905"/>
                  <a:gd name="T38" fmla="*/ 125 w 1537"/>
                  <a:gd name="T39" fmla="*/ 27 h 1905"/>
                  <a:gd name="T40" fmla="*/ 8 w 1537"/>
                  <a:gd name="T41" fmla="*/ 94 h 1905"/>
                  <a:gd name="T42" fmla="*/ 2 w 1537"/>
                  <a:gd name="T43" fmla="*/ 23 h 1905"/>
                  <a:gd name="T44" fmla="*/ 122 w 1537"/>
                  <a:gd name="T45" fmla="*/ 2 h 1905"/>
                  <a:gd name="T46" fmla="*/ 148 w 1537"/>
                  <a:gd name="T47" fmla="*/ 2 h 1905"/>
                  <a:gd name="T48" fmla="*/ 188 w 1537"/>
                  <a:gd name="T49" fmla="*/ 44 h 1905"/>
                  <a:gd name="T50" fmla="*/ 200 w 1537"/>
                  <a:gd name="T51" fmla="*/ 58 h 1905"/>
                  <a:gd name="T52" fmla="*/ 327 w 1537"/>
                  <a:gd name="T53" fmla="*/ 79 h 1905"/>
                  <a:gd name="T54" fmla="*/ 390 w 1537"/>
                  <a:gd name="T55" fmla="*/ 81 h 1905"/>
                  <a:gd name="T56" fmla="*/ 428 w 1537"/>
                  <a:gd name="T57" fmla="*/ 88 h 1905"/>
                  <a:gd name="T58" fmla="*/ 470 w 1537"/>
                  <a:gd name="T59" fmla="*/ 106 h 1905"/>
                  <a:gd name="T60" fmla="*/ 384 w 1537"/>
                  <a:gd name="T61" fmla="*/ 150 h 1905"/>
                  <a:gd name="T62" fmla="*/ 306 w 1537"/>
                  <a:gd name="T63" fmla="*/ 220 h 1905"/>
                  <a:gd name="T64" fmla="*/ 309 w 1537"/>
                  <a:gd name="T65" fmla="*/ 263 h 1905"/>
                  <a:gd name="T66" fmla="*/ 282 w 1537"/>
                  <a:gd name="T67" fmla="*/ 334 h 1905"/>
                  <a:gd name="T68" fmla="*/ 280 w 1537"/>
                  <a:gd name="T69" fmla="*/ 376 h 1905"/>
                  <a:gd name="T70" fmla="*/ 344 w 1537"/>
                  <a:gd name="T71" fmla="*/ 423 h 1905"/>
                  <a:gd name="T72" fmla="*/ 382 w 1537"/>
                  <a:gd name="T73" fmla="*/ 450 h 1905"/>
                  <a:gd name="T74" fmla="*/ 384 w 1537"/>
                  <a:gd name="T75" fmla="*/ 484 h 1905"/>
                  <a:gd name="T76" fmla="*/ 43 w 1537"/>
                  <a:gd name="T77" fmla="*/ 488 h 1905"/>
                  <a:gd name="T78" fmla="*/ 21 w 1537"/>
                  <a:gd name="T79" fmla="*/ 312 h 1905"/>
                  <a:gd name="T80" fmla="*/ 36 w 1537"/>
                  <a:gd name="T81" fmla="*/ 282 h 1905"/>
                  <a:gd name="T82" fmla="*/ 22 w 1537"/>
                  <a:gd name="T83" fmla="*/ 152 h 1905"/>
                  <a:gd name="T84" fmla="*/ 3 w 1537"/>
                  <a:gd name="T85" fmla="*/ 94 h 19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37"/>
                  <a:gd name="T130" fmla="*/ 0 h 1905"/>
                  <a:gd name="T131" fmla="*/ 1537 w 1537"/>
                  <a:gd name="T132" fmla="*/ 1905 h 190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37" h="1905">
                    <a:moveTo>
                      <a:pt x="25" y="364"/>
                    </a:moveTo>
                    <a:lnTo>
                      <a:pt x="25" y="362"/>
                    </a:lnTo>
                    <a:lnTo>
                      <a:pt x="87" y="587"/>
                    </a:lnTo>
                    <a:cubicBezTo>
                      <a:pt x="87" y="588"/>
                      <a:pt x="87" y="588"/>
                      <a:pt x="87" y="589"/>
                    </a:cubicBezTo>
                    <a:lnTo>
                      <a:pt x="93" y="867"/>
                    </a:lnTo>
                    <a:lnTo>
                      <a:pt x="93" y="866"/>
                    </a:lnTo>
                    <a:lnTo>
                      <a:pt x="134" y="1093"/>
                    </a:lnTo>
                    <a:cubicBezTo>
                      <a:pt x="134" y="1094"/>
                      <a:pt x="134" y="1096"/>
                      <a:pt x="133" y="1097"/>
                    </a:cubicBezTo>
                    <a:lnTo>
                      <a:pt x="82" y="1212"/>
                    </a:lnTo>
                    <a:lnTo>
                      <a:pt x="81" y="1203"/>
                    </a:lnTo>
                    <a:lnTo>
                      <a:pt x="158" y="1289"/>
                    </a:lnTo>
                    <a:cubicBezTo>
                      <a:pt x="159" y="1290"/>
                      <a:pt x="160" y="1292"/>
                      <a:pt x="160" y="1294"/>
                    </a:cubicBezTo>
                    <a:lnTo>
                      <a:pt x="155" y="1897"/>
                    </a:lnTo>
                    <a:lnTo>
                      <a:pt x="147" y="1888"/>
                    </a:lnTo>
                    <a:lnTo>
                      <a:pt x="1257" y="1864"/>
                    </a:lnTo>
                    <a:lnTo>
                      <a:pt x="1249" y="1873"/>
                    </a:lnTo>
                    <a:lnTo>
                      <a:pt x="1232" y="1754"/>
                    </a:lnTo>
                    <a:lnTo>
                      <a:pt x="1235" y="1759"/>
                    </a:lnTo>
                    <a:lnTo>
                      <a:pt x="1113" y="1656"/>
                    </a:lnTo>
                    <a:cubicBezTo>
                      <a:pt x="1112" y="1656"/>
                      <a:pt x="1112" y="1655"/>
                      <a:pt x="1112" y="1655"/>
                    </a:cubicBezTo>
                    <a:lnTo>
                      <a:pt x="1056" y="1582"/>
                    </a:lnTo>
                    <a:lnTo>
                      <a:pt x="1058" y="1583"/>
                    </a:lnTo>
                    <a:lnTo>
                      <a:pt x="906" y="1476"/>
                    </a:lnTo>
                    <a:cubicBezTo>
                      <a:pt x="904" y="1475"/>
                      <a:pt x="903" y="1472"/>
                      <a:pt x="903" y="1469"/>
                    </a:cubicBezTo>
                    <a:lnTo>
                      <a:pt x="907" y="1299"/>
                    </a:lnTo>
                    <a:lnTo>
                      <a:pt x="907" y="1301"/>
                    </a:lnTo>
                    <a:lnTo>
                      <a:pt x="875" y="1184"/>
                    </a:lnTo>
                    <a:cubicBezTo>
                      <a:pt x="874" y="1182"/>
                      <a:pt x="875" y="1179"/>
                      <a:pt x="876" y="1177"/>
                    </a:cubicBezTo>
                    <a:lnTo>
                      <a:pt x="998" y="1011"/>
                    </a:lnTo>
                    <a:lnTo>
                      <a:pt x="997" y="1016"/>
                    </a:lnTo>
                    <a:lnTo>
                      <a:pt x="988" y="848"/>
                    </a:lnTo>
                    <a:cubicBezTo>
                      <a:pt x="988" y="845"/>
                      <a:pt x="989" y="843"/>
                      <a:pt x="991" y="841"/>
                    </a:cubicBezTo>
                    <a:lnTo>
                      <a:pt x="1194" y="671"/>
                    </a:lnTo>
                    <a:lnTo>
                      <a:pt x="1192" y="673"/>
                    </a:lnTo>
                    <a:lnTo>
                      <a:pt x="1241" y="576"/>
                    </a:lnTo>
                    <a:cubicBezTo>
                      <a:pt x="1242" y="574"/>
                      <a:pt x="1243" y="573"/>
                      <a:pt x="1244" y="572"/>
                    </a:cubicBezTo>
                    <a:lnTo>
                      <a:pt x="1524" y="404"/>
                    </a:lnTo>
                    <a:lnTo>
                      <a:pt x="1525" y="418"/>
                    </a:lnTo>
                    <a:lnTo>
                      <a:pt x="1399" y="360"/>
                    </a:lnTo>
                    <a:lnTo>
                      <a:pt x="1403" y="360"/>
                    </a:lnTo>
                    <a:lnTo>
                      <a:pt x="1294" y="373"/>
                    </a:lnTo>
                    <a:cubicBezTo>
                      <a:pt x="1291" y="373"/>
                      <a:pt x="1288" y="371"/>
                      <a:pt x="1286" y="368"/>
                    </a:cubicBezTo>
                    <a:lnTo>
                      <a:pt x="1263" y="322"/>
                    </a:lnTo>
                    <a:lnTo>
                      <a:pt x="1270" y="326"/>
                    </a:lnTo>
                    <a:lnTo>
                      <a:pt x="1067" y="324"/>
                    </a:lnTo>
                    <a:cubicBezTo>
                      <a:pt x="1066" y="324"/>
                      <a:pt x="1065" y="324"/>
                      <a:pt x="1064" y="323"/>
                    </a:cubicBezTo>
                    <a:lnTo>
                      <a:pt x="929" y="277"/>
                    </a:lnTo>
                    <a:lnTo>
                      <a:pt x="931" y="277"/>
                    </a:lnTo>
                    <a:lnTo>
                      <a:pt x="651" y="243"/>
                    </a:lnTo>
                    <a:cubicBezTo>
                      <a:pt x="649" y="243"/>
                      <a:pt x="647" y="242"/>
                      <a:pt x="645" y="240"/>
                    </a:cubicBezTo>
                    <a:lnTo>
                      <a:pt x="605" y="184"/>
                    </a:lnTo>
                    <a:lnTo>
                      <a:pt x="608" y="187"/>
                    </a:lnTo>
                    <a:lnTo>
                      <a:pt x="493" y="138"/>
                    </a:lnTo>
                    <a:cubicBezTo>
                      <a:pt x="490" y="137"/>
                      <a:pt x="488" y="134"/>
                      <a:pt x="488" y="132"/>
                    </a:cubicBezTo>
                    <a:lnTo>
                      <a:pt x="469" y="10"/>
                    </a:lnTo>
                    <a:lnTo>
                      <a:pt x="477" y="16"/>
                    </a:lnTo>
                    <a:lnTo>
                      <a:pt x="408" y="16"/>
                    </a:lnTo>
                    <a:lnTo>
                      <a:pt x="416" y="8"/>
                    </a:lnTo>
                    <a:lnTo>
                      <a:pt x="416" y="96"/>
                    </a:lnTo>
                    <a:cubicBezTo>
                      <a:pt x="416" y="101"/>
                      <a:pt x="413" y="104"/>
                      <a:pt x="408" y="104"/>
                    </a:cubicBezTo>
                    <a:lnTo>
                      <a:pt x="8" y="104"/>
                    </a:lnTo>
                    <a:lnTo>
                      <a:pt x="16" y="96"/>
                    </a:lnTo>
                    <a:lnTo>
                      <a:pt x="25" y="364"/>
                    </a:lnTo>
                    <a:close/>
                    <a:moveTo>
                      <a:pt x="0" y="97"/>
                    </a:moveTo>
                    <a:cubicBezTo>
                      <a:pt x="0" y="94"/>
                      <a:pt x="1" y="92"/>
                      <a:pt x="3" y="91"/>
                    </a:cubicBezTo>
                    <a:cubicBezTo>
                      <a:pt x="4" y="89"/>
                      <a:pt x="6" y="88"/>
                      <a:pt x="8" y="88"/>
                    </a:cubicBezTo>
                    <a:lnTo>
                      <a:pt x="408" y="88"/>
                    </a:lnTo>
                    <a:lnTo>
                      <a:pt x="400" y="96"/>
                    </a:lnTo>
                    <a:lnTo>
                      <a:pt x="400" y="8"/>
                    </a:lnTo>
                    <a:cubicBezTo>
                      <a:pt x="400" y="4"/>
                      <a:pt x="404" y="0"/>
                      <a:pt x="408" y="0"/>
                    </a:cubicBezTo>
                    <a:lnTo>
                      <a:pt x="477" y="0"/>
                    </a:lnTo>
                    <a:cubicBezTo>
                      <a:pt x="481" y="0"/>
                      <a:pt x="484" y="3"/>
                      <a:pt x="485" y="7"/>
                    </a:cubicBezTo>
                    <a:lnTo>
                      <a:pt x="504" y="129"/>
                    </a:lnTo>
                    <a:lnTo>
                      <a:pt x="499" y="123"/>
                    </a:lnTo>
                    <a:lnTo>
                      <a:pt x="614" y="172"/>
                    </a:lnTo>
                    <a:cubicBezTo>
                      <a:pt x="616" y="172"/>
                      <a:pt x="617" y="173"/>
                      <a:pt x="618" y="175"/>
                    </a:cubicBezTo>
                    <a:lnTo>
                      <a:pt x="658" y="231"/>
                    </a:lnTo>
                    <a:lnTo>
                      <a:pt x="653" y="227"/>
                    </a:lnTo>
                    <a:lnTo>
                      <a:pt x="933" y="262"/>
                    </a:lnTo>
                    <a:cubicBezTo>
                      <a:pt x="934" y="262"/>
                      <a:pt x="934" y="262"/>
                      <a:pt x="935" y="262"/>
                    </a:cubicBezTo>
                    <a:lnTo>
                      <a:pt x="1069" y="308"/>
                    </a:lnTo>
                    <a:lnTo>
                      <a:pt x="1067" y="308"/>
                    </a:lnTo>
                    <a:lnTo>
                      <a:pt x="1270" y="310"/>
                    </a:lnTo>
                    <a:cubicBezTo>
                      <a:pt x="1273" y="310"/>
                      <a:pt x="1276" y="312"/>
                      <a:pt x="1277" y="315"/>
                    </a:cubicBezTo>
                    <a:lnTo>
                      <a:pt x="1300" y="361"/>
                    </a:lnTo>
                    <a:lnTo>
                      <a:pt x="1292" y="357"/>
                    </a:lnTo>
                    <a:lnTo>
                      <a:pt x="1401" y="344"/>
                    </a:lnTo>
                    <a:cubicBezTo>
                      <a:pt x="1403" y="344"/>
                      <a:pt x="1404" y="345"/>
                      <a:pt x="1406" y="345"/>
                    </a:cubicBezTo>
                    <a:lnTo>
                      <a:pt x="1532" y="404"/>
                    </a:lnTo>
                    <a:cubicBezTo>
                      <a:pt x="1535" y="405"/>
                      <a:pt x="1536" y="408"/>
                      <a:pt x="1536" y="411"/>
                    </a:cubicBezTo>
                    <a:cubicBezTo>
                      <a:pt x="1537" y="413"/>
                      <a:pt x="1535" y="416"/>
                      <a:pt x="1533" y="418"/>
                    </a:cubicBezTo>
                    <a:lnTo>
                      <a:pt x="1253" y="586"/>
                    </a:lnTo>
                    <a:lnTo>
                      <a:pt x="1256" y="583"/>
                    </a:lnTo>
                    <a:lnTo>
                      <a:pt x="1206" y="680"/>
                    </a:lnTo>
                    <a:cubicBezTo>
                      <a:pt x="1206" y="681"/>
                      <a:pt x="1205" y="682"/>
                      <a:pt x="1204" y="683"/>
                    </a:cubicBezTo>
                    <a:lnTo>
                      <a:pt x="1001" y="854"/>
                    </a:lnTo>
                    <a:lnTo>
                      <a:pt x="1004" y="847"/>
                    </a:lnTo>
                    <a:lnTo>
                      <a:pt x="1013" y="1015"/>
                    </a:lnTo>
                    <a:cubicBezTo>
                      <a:pt x="1013" y="1017"/>
                      <a:pt x="1012" y="1019"/>
                      <a:pt x="1011" y="1021"/>
                    </a:cubicBezTo>
                    <a:lnTo>
                      <a:pt x="889" y="1187"/>
                    </a:lnTo>
                    <a:lnTo>
                      <a:pt x="891" y="1180"/>
                    </a:lnTo>
                    <a:lnTo>
                      <a:pt x="923" y="1297"/>
                    </a:lnTo>
                    <a:cubicBezTo>
                      <a:pt x="923" y="1297"/>
                      <a:pt x="923" y="1298"/>
                      <a:pt x="923" y="1299"/>
                    </a:cubicBezTo>
                    <a:lnTo>
                      <a:pt x="919" y="1470"/>
                    </a:lnTo>
                    <a:lnTo>
                      <a:pt x="915" y="1463"/>
                    </a:lnTo>
                    <a:lnTo>
                      <a:pt x="1067" y="1570"/>
                    </a:lnTo>
                    <a:cubicBezTo>
                      <a:pt x="1068" y="1571"/>
                      <a:pt x="1068" y="1571"/>
                      <a:pt x="1069" y="1572"/>
                    </a:cubicBezTo>
                    <a:lnTo>
                      <a:pt x="1124" y="1645"/>
                    </a:lnTo>
                    <a:lnTo>
                      <a:pt x="1123" y="1644"/>
                    </a:lnTo>
                    <a:lnTo>
                      <a:pt x="1245" y="1746"/>
                    </a:lnTo>
                    <a:cubicBezTo>
                      <a:pt x="1247" y="1748"/>
                      <a:pt x="1248" y="1749"/>
                      <a:pt x="1248" y="1751"/>
                    </a:cubicBezTo>
                    <a:lnTo>
                      <a:pt x="1265" y="1871"/>
                    </a:lnTo>
                    <a:cubicBezTo>
                      <a:pt x="1265" y="1873"/>
                      <a:pt x="1265" y="1876"/>
                      <a:pt x="1263" y="1877"/>
                    </a:cubicBezTo>
                    <a:cubicBezTo>
                      <a:pt x="1262" y="1879"/>
                      <a:pt x="1259" y="1880"/>
                      <a:pt x="1257" y="1880"/>
                    </a:cubicBezTo>
                    <a:lnTo>
                      <a:pt x="148" y="1904"/>
                    </a:lnTo>
                    <a:cubicBezTo>
                      <a:pt x="145" y="1905"/>
                      <a:pt x="143" y="1904"/>
                      <a:pt x="142" y="1902"/>
                    </a:cubicBezTo>
                    <a:cubicBezTo>
                      <a:pt x="140" y="1901"/>
                      <a:pt x="139" y="1899"/>
                      <a:pt x="139" y="1896"/>
                    </a:cubicBezTo>
                    <a:lnTo>
                      <a:pt x="144" y="1294"/>
                    </a:lnTo>
                    <a:lnTo>
                      <a:pt x="146" y="1299"/>
                    </a:lnTo>
                    <a:lnTo>
                      <a:pt x="69" y="1214"/>
                    </a:lnTo>
                    <a:cubicBezTo>
                      <a:pt x="67" y="1212"/>
                      <a:pt x="66" y="1208"/>
                      <a:pt x="67" y="1205"/>
                    </a:cubicBezTo>
                    <a:lnTo>
                      <a:pt x="119" y="1091"/>
                    </a:lnTo>
                    <a:lnTo>
                      <a:pt x="118" y="1095"/>
                    </a:lnTo>
                    <a:lnTo>
                      <a:pt x="78" y="869"/>
                    </a:lnTo>
                    <a:cubicBezTo>
                      <a:pt x="77" y="868"/>
                      <a:pt x="77" y="868"/>
                      <a:pt x="77" y="867"/>
                    </a:cubicBezTo>
                    <a:lnTo>
                      <a:pt x="71" y="589"/>
                    </a:lnTo>
                    <a:lnTo>
                      <a:pt x="71" y="591"/>
                    </a:lnTo>
                    <a:lnTo>
                      <a:pt x="9" y="367"/>
                    </a:lnTo>
                    <a:cubicBezTo>
                      <a:pt x="9" y="366"/>
                      <a:pt x="9" y="365"/>
                      <a:pt x="9" y="365"/>
                    </a:cubicBez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3" name="Freeform 99"/>
              <p:cNvSpPr>
                <a:spLocks/>
              </p:cNvSpPr>
              <p:nvPr/>
            </p:nvSpPr>
            <p:spPr bwMode="auto">
              <a:xfrm>
                <a:off x="2848" y="1512"/>
                <a:ext cx="426" cy="263"/>
              </a:xfrm>
              <a:custGeom>
                <a:avLst/>
                <a:gdLst>
                  <a:gd name="T0" fmla="*/ 2 w 426"/>
                  <a:gd name="T1" fmla="*/ 25 h 263"/>
                  <a:gd name="T2" fmla="*/ 9 w 426"/>
                  <a:gd name="T3" fmla="*/ 41 h 263"/>
                  <a:gd name="T4" fmla="*/ 4 w 426"/>
                  <a:gd name="T5" fmla="*/ 55 h 263"/>
                  <a:gd name="T6" fmla="*/ 9 w 426"/>
                  <a:gd name="T7" fmla="*/ 92 h 263"/>
                  <a:gd name="T8" fmla="*/ 29 w 426"/>
                  <a:gd name="T9" fmla="*/ 144 h 263"/>
                  <a:gd name="T10" fmla="*/ 29 w 426"/>
                  <a:gd name="T11" fmla="*/ 160 h 263"/>
                  <a:gd name="T12" fmla="*/ 42 w 426"/>
                  <a:gd name="T13" fmla="*/ 185 h 263"/>
                  <a:gd name="T14" fmla="*/ 49 w 426"/>
                  <a:gd name="T15" fmla="*/ 224 h 263"/>
                  <a:gd name="T16" fmla="*/ 45 w 426"/>
                  <a:gd name="T17" fmla="*/ 236 h 263"/>
                  <a:gd name="T18" fmla="*/ 53 w 426"/>
                  <a:gd name="T19" fmla="*/ 249 h 263"/>
                  <a:gd name="T20" fmla="*/ 330 w 426"/>
                  <a:gd name="T21" fmla="*/ 243 h 263"/>
                  <a:gd name="T22" fmla="*/ 349 w 426"/>
                  <a:gd name="T23" fmla="*/ 263 h 263"/>
                  <a:gd name="T24" fmla="*/ 378 w 426"/>
                  <a:gd name="T25" fmla="*/ 204 h 263"/>
                  <a:gd name="T26" fmla="*/ 369 w 426"/>
                  <a:gd name="T27" fmla="*/ 181 h 263"/>
                  <a:gd name="T28" fmla="*/ 418 w 426"/>
                  <a:gd name="T29" fmla="*/ 145 h 263"/>
                  <a:gd name="T30" fmla="*/ 426 w 426"/>
                  <a:gd name="T31" fmla="*/ 119 h 263"/>
                  <a:gd name="T32" fmla="*/ 392 w 426"/>
                  <a:gd name="T33" fmla="*/ 81 h 263"/>
                  <a:gd name="T34" fmla="*/ 356 w 426"/>
                  <a:gd name="T35" fmla="*/ 42 h 263"/>
                  <a:gd name="T36" fmla="*/ 349 w 426"/>
                  <a:gd name="T37" fmla="*/ 0 h 263"/>
                  <a:gd name="T38" fmla="*/ 10 w 426"/>
                  <a:gd name="T39" fmla="*/ 6 h 263"/>
                  <a:gd name="T40" fmla="*/ 0 w 426"/>
                  <a:gd name="T41" fmla="*/ 5 h 263"/>
                  <a:gd name="T42" fmla="*/ 2 w 426"/>
                  <a:gd name="T43" fmla="*/ 25 h 2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26"/>
                  <a:gd name="T67" fmla="*/ 0 h 263"/>
                  <a:gd name="T68" fmla="*/ 426 w 426"/>
                  <a:gd name="T69" fmla="*/ 263 h 26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26" h="263">
                    <a:moveTo>
                      <a:pt x="2" y="25"/>
                    </a:moveTo>
                    <a:lnTo>
                      <a:pt x="9" y="41"/>
                    </a:lnTo>
                    <a:lnTo>
                      <a:pt x="4" y="55"/>
                    </a:lnTo>
                    <a:lnTo>
                      <a:pt x="9" y="92"/>
                    </a:lnTo>
                    <a:lnTo>
                      <a:pt x="29" y="144"/>
                    </a:lnTo>
                    <a:lnTo>
                      <a:pt x="29" y="160"/>
                    </a:lnTo>
                    <a:lnTo>
                      <a:pt x="42" y="185"/>
                    </a:lnTo>
                    <a:lnTo>
                      <a:pt x="49" y="224"/>
                    </a:lnTo>
                    <a:lnTo>
                      <a:pt x="45" y="236"/>
                    </a:lnTo>
                    <a:lnTo>
                      <a:pt x="53" y="249"/>
                    </a:lnTo>
                    <a:lnTo>
                      <a:pt x="330" y="243"/>
                    </a:lnTo>
                    <a:lnTo>
                      <a:pt x="349" y="263"/>
                    </a:lnTo>
                    <a:lnTo>
                      <a:pt x="378" y="204"/>
                    </a:lnTo>
                    <a:lnTo>
                      <a:pt x="369" y="181"/>
                    </a:lnTo>
                    <a:lnTo>
                      <a:pt x="418" y="145"/>
                    </a:lnTo>
                    <a:lnTo>
                      <a:pt x="426" y="119"/>
                    </a:lnTo>
                    <a:lnTo>
                      <a:pt x="392" y="81"/>
                    </a:lnTo>
                    <a:lnTo>
                      <a:pt x="356" y="42"/>
                    </a:lnTo>
                    <a:lnTo>
                      <a:pt x="349" y="0"/>
                    </a:lnTo>
                    <a:lnTo>
                      <a:pt x="10" y="6"/>
                    </a:lnTo>
                    <a:lnTo>
                      <a:pt x="0" y="5"/>
                    </a:lnTo>
                    <a:lnTo>
                      <a:pt x="2" y="25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4" name="Freeform 100"/>
              <p:cNvSpPr>
                <a:spLocks noEditPoints="1"/>
              </p:cNvSpPr>
              <p:nvPr/>
            </p:nvSpPr>
            <p:spPr bwMode="auto">
              <a:xfrm>
                <a:off x="2846" y="1510"/>
                <a:ext cx="431" cy="268"/>
              </a:xfrm>
              <a:custGeom>
                <a:avLst/>
                <a:gdLst>
                  <a:gd name="T0" fmla="*/ 6 w 1409"/>
                  <a:gd name="T1" fmla="*/ 27 h 1041"/>
                  <a:gd name="T2" fmla="*/ 13 w 1409"/>
                  <a:gd name="T3" fmla="*/ 44 h 1041"/>
                  <a:gd name="T4" fmla="*/ 8 w 1409"/>
                  <a:gd name="T5" fmla="*/ 57 h 1041"/>
                  <a:gd name="T6" fmla="*/ 13 w 1409"/>
                  <a:gd name="T7" fmla="*/ 94 h 1041"/>
                  <a:gd name="T8" fmla="*/ 33 w 1409"/>
                  <a:gd name="T9" fmla="*/ 146 h 1041"/>
                  <a:gd name="T10" fmla="*/ 33 w 1409"/>
                  <a:gd name="T11" fmla="*/ 161 h 1041"/>
                  <a:gd name="T12" fmla="*/ 47 w 1409"/>
                  <a:gd name="T13" fmla="*/ 187 h 1041"/>
                  <a:gd name="T14" fmla="*/ 53 w 1409"/>
                  <a:gd name="T15" fmla="*/ 227 h 1041"/>
                  <a:gd name="T16" fmla="*/ 49 w 1409"/>
                  <a:gd name="T17" fmla="*/ 238 h 1041"/>
                  <a:gd name="T18" fmla="*/ 55 w 1409"/>
                  <a:gd name="T19" fmla="*/ 249 h 1041"/>
                  <a:gd name="T20" fmla="*/ 334 w 1409"/>
                  <a:gd name="T21" fmla="*/ 244 h 1041"/>
                  <a:gd name="T22" fmla="*/ 349 w 1409"/>
                  <a:gd name="T23" fmla="*/ 265 h 1041"/>
                  <a:gd name="T24" fmla="*/ 378 w 1409"/>
                  <a:gd name="T25" fmla="*/ 207 h 1041"/>
                  <a:gd name="T26" fmla="*/ 369 w 1409"/>
                  <a:gd name="T27" fmla="*/ 182 h 1041"/>
                  <a:gd name="T28" fmla="*/ 418 w 1409"/>
                  <a:gd name="T29" fmla="*/ 147 h 1041"/>
                  <a:gd name="T30" fmla="*/ 426 w 1409"/>
                  <a:gd name="T31" fmla="*/ 123 h 1041"/>
                  <a:gd name="T32" fmla="*/ 357 w 1409"/>
                  <a:gd name="T33" fmla="*/ 46 h 1041"/>
                  <a:gd name="T34" fmla="*/ 349 w 1409"/>
                  <a:gd name="T35" fmla="*/ 3 h 1041"/>
                  <a:gd name="T36" fmla="*/ 13 w 1409"/>
                  <a:gd name="T37" fmla="*/ 11 h 1041"/>
                  <a:gd name="T38" fmla="*/ 2 w 1409"/>
                  <a:gd name="T39" fmla="*/ 9 h 1041"/>
                  <a:gd name="T40" fmla="*/ 6 w 1409"/>
                  <a:gd name="T41" fmla="*/ 27 h 1041"/>
                  <a:gd name="T42" fmla="*/ 1 w 1409"/>
                  <a:gd name="T43" fmla="*/ 6 h 1041"/>
                  <a:gd name="T44" fmla="*/ 13 w 1409"/>
                  <a:gd name="T45" fmla="*/ 6 h 1041"/>
                  <a:gd name="T46" fmla="*/ 351 w 1409"/>
                  <a:gd name="T47" fmla="*/ 0 h 1041"/>
                  <a:gd name="T48" fmla="*/ 361 w 1409"/>
                  <a:gd name="T49" fmla="*/ 44 h 1041"/>
                  <a:gd name="T50" fmla="*/ 396 w 1409"/>
                  <a:gd name="T51" fmla="*/ 82 h 1041"/>
                  <a:gd name="T52" fmla="*/ 431 w 1409"/>
                  <a:gd name="T53" fmla="*/ 122 h 1041"/>
                  <a:gd name="T54" fmla="*/ 422 w 1409"/>
                  <a:gd name="T55" fmla="*/ 149 h 1041"/>
                  <a:gd name="T56" fmla="*/ 373 w 1409"/>
                  <a:gd name="T57" fmla="*/ 183 h 1041"/>
                  <a:gd name="T58" fmla="*/ 382 w 1409"/>
                  <a:gd name="T59" fmla="*/ 207 h 1041"/>
                  <a:gd name="T60" fmla="*/ 352 w 1409"/>
                  <a:gd name="T61" fmla="*/ 268 h 1041"/>
                  <a:gd name="T62" fmla="*/ 330 w 1409"/>
                  <a:gd name="T63" fmla="*/ 247 h 1041"/>
                  <a:gd name="T64" fmla="*/ 56 w 1409"/>
                  <a:gd name="T65" fmla="*/ 253 h 1041"/>
                  <a:gd name="T66" fmla="*/ 45 w 1409"/>
                  <a:gd name="T67" fmla="*/ 240 h 1041"/>
                  <a:gd name="T68" fmla="*/ 49 w 1409"/>
                  <a:gd name="T69" fmla="*/ 226 h 1041"/>
                  <a:gd name="T70" fmla="*/ 42 w 1409"/>
                  <a:gd name="T71" fmla="*/ 188 h 1041"/>
                  <a:gd name="T72" fmla="*/ 28 w 1409"/>
                  <a:gd name="T73" fmla="*/ 163 h 1041"/>
                  <a:gd name="T74" fmla="*/ 28 w 1409"/>
                  <a:gd name="T75" fmla="*/ 146 h 1041"/>
                  <a:gd name="T76" fmla="*/ 9 w 1409"/>
                  <a:gd name="T77" fmla="*/ 95 h 1041"/>
                  <a:gd name="T78" fmla="*/ 3 w 1409"/>
                  <a:gd name="T79" fmla="*/ 58 h 1041"/>
                  <a:gd name="T80" fmla="*/ 9 w 1409"/>
                  <a:gd name="T81" fmla="*/ 42 h 1041"/>
                  <a:gd name="T82" fmla="*/ 2 w 1409"/>
                  <a:gd name="T83" fmla="*/ 28 h 1041"/>
                  <a:gd name="T84" fmla="*/ 0 w 1409"/>
                  <a:gd name="T85" fmla="*/ 7 h 104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409"/>
                  <a:gd name="T130" fmla="*/ 0 h 1041"/>
                  <a:gd name="T131" fmla="*/ 1409 w 1409"/>
                  <a:gd name="T132" fmla="*/ 1041 h 104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409" h="1041">
                    <a:moveTo>
                      <a:pt x="21" y="106"/>
                    </a:moveTo>
                    <a:lnTo>
                      <a:pt x="20" y="103"/>
                    </a:lnTo>
                    <a:lnTo>
                      <a:pt x="44" y="164"/>
                    </a:lnTo>
                    <a:cubicBezTo>
                      <a:pt x="44" y="166"/>
                      <a:pt x="44" y="168"/>
                      <a:pt x="44" y="169"/>
                    </a:cubicBezTo>
                    <a:lnTo>
                      <a:pt x="27" y="225"/>
                    </a:lnTo>
                    <a:lnTo>
                      <a:pt x="27" y="222"/>
                    </a:lnTo>
                    <a:lnTo>
                      <a:pt x="44" y="366"/>
                    </a:lnTo>
                    <a:lnTo>
                      <a:pt x="44" y="364"/>
                    </a:lnTo>
                    <a:lnTo>
                      <a:pt x="108" y="567"/>
                    </a:lnTo>
                    <a:cubicBezTo>
                      <a:pt x="108" y="568"/>
                      <a:pt x="108" y="568"/>
                      <a:pt x="108" y="569"/>
                    </a:cubicBezTo>
                    <a:lnTo>
                      <a:pt x="108" y="630"/>
                    </a:lnTo>
                    <a:lnTo>
                      <a:pt x="108" y="627"/>
                    </a:lnTo>
                    <a:lnTo>
                      <a:pt x="152" y="724"/>
                    </a:lnTo>
                    <a:cubicBezTo>
                      <a:pt x="153" y="725"/>
                      <a:pt x="153" y="726"/>
                      <a:pt x="153" y="727"/>
                    </a:cubicBezTo>
                    <a:lnTo>
                      <a:pt x="174" y="880"/>
                    </a:lnTo>
                    <a:cubicBezTo>
                      <a:pt x="175" y="881"/>
                      <a:pt x="174" y="882"/>
                      <a:pt x="174" y="883"/>
                    </a:cubicBezTo>
                    <a:lnTo>
                      <a:pt x="161" y="930"/>
                    </a:lnTo>
                    <a:lnTo>
                      <a:pt x="161" y="924"/>
                    </a:lnTo>
                    <a:lnTo>
                      <a:pt x="188" y="972"/>
                    </a:lnTo>
                    <a:lnTo>
                      <a:pt x="181" y="968"/>
                    </a:lnTo>
                    <a:lnTo>
                      <a:pt x="1084" y="946"/>
                    </a:lnTo>
                    <a:cubicBezTo>
                      <a:pt x="1087" y="946"/>
                      <a:pt x="1089" y="947"/>
                      <a:pt x="1091" y="949"/>
                    </a:cubicBezTo>
                    <a:lnTo>
                      <a:pt x="1155" y="1027"/>
                    </a:lnTo>
                    <a:lnTo>
                      <a:pt x="1141" y="1029"/>
                    </a:lnTo>
                    <a:lnTo>
                      <a:pt x="1235" y="798"/>
                    </a:lnTo>
                    <a:lnTo>
                      <a:pt x="1235" y="803"/>
                    </a:lnTo>
                    <a:lnTo>
                      <a:pt x="1205" y="716"/>
                    </a:lnTo>
                    <a:cubicBezTo>
                      <a:pt x="1204" y="713"/>
                      <a:pt x="1205" y="709"/>
                      <a:pt x="1207" y="707"/>
                    </a:cubicBezTo>
                    <a:lnTo>
                      <a:pt x="1367" y="568"/>
                    </a:lnTo>
                    <a:lnTo>
                      <a:pt x="1365" y="572"/>
                    </a:lnTo>
                    <a:lnTo>
                      <a:pt x="1393" y="470"/>
                    </a:lnTo>
                    <a:lnTo>
                      <a:pt x="1394" y="477"/>
                    </a:lnTo>
                    <a:lnTo>
                      <a:pt x="1281" y="328"/>
                    </a:lnTo>
                    <a:lnTo>
                      <a:pt x="1166" y="177"/>
                    </a:lnTo>
                    <a:cubicBezTo>
                      <a:pt x="1165" y="176"/>
                      <a:pt x="1164" y="174"/>
                      <a:pt x="1164" y="173"/>
                    </a:cubicBezTo>
                    <a:lnTo>
                      <a:pt x="1141" y="10"/>
                    </a:lnTo>
                    <a:lnTo>
                      <a:pt x="1149" y="16"/>
                    </a:lnTo>
                    <a:lnTo>
                      <a:pt x="41" y="41"/>
                    </a:lnTo>
                    <a:cubicBezTo>
                      <a:pt x="40" y="41"/>
                      <a:pt x="40" y="41"/>
                      <a:pt x="39" y="41"/>
                    </a:cubicBezTo>
                    <a:lnTo>
                      <a:pt x="7" y="36"/>
                    </a:lnTo>
                    <a:lnTo>
                      <a:pt x="16" y="28"/>
                    </a:lnTo>
                    <a:lnTo>
                      <a:pt x="21" y="106"/>
                    </a:lnTo>
                    <a:close/>
                    <a:moveTo>
                      <a:pt x="0" y="28"/>
                    </a:moveTo>
                    <a:cubicBezTo>
                      <a:pt x="0" y="26"/>
                      <a:pt x="1" y="24"/>
                      <a:pt x="3" y="22"/>
                    </a:cubicBezTo>
                    <a:cubicBezTo>
                      <a:pt x="5" y="20"/>
                      <a:pt x="7" y="20"/>
                      <a:pt x="10" y="20"/>
                    </a:cubicBezTo>
                    <a:lnTo>
                      <a:pt x="42" y="25"/>
                    </a:lnTo>
                    <a:lnTo>
                      <a:pt x="40" y="25"/>
                    </a:lnTo>
                    <a:lnTo>
                      <a:pt x="1148" y="0"/>
                    </a:lnTo>
                    <a:cubicBezTo>
                      <a:pt x="1152" y="0"/>
                      <a:pt x="1156" y="3"/>
                      <a:pt x="1156" y="7"/>
                    </a:cubicBezTo>
                    <a:lnTo>
                      <a:pt x="1180" y="171"/>
                    </a:lnTo>
                    <a:lnTo>
                      <a:pt x="1178" y="167"/>
                    </a:lnTo>
                    <a:lnTo>
                      <a:pt x="1294" y="318"/>
                    </a:lnTo>
                    <a:lnTo>
                      <a:pt x="1407" y="467"/>
                    </a:lnTo>
                    <a:cubicBezTo>
                      <a:pt x="1408" y="469"/>
                      <a:pt x="1409" y="471"/>
                      <a:pt x="1408" y="474"/>
                    </a:cubicBezTo>
                    <a:lnTo>
                      <a:pt x="1380" y="576"/>
                    </a:lnTo>
                    <a:cubicBezTo>
                      <a:pt x="1380" y="578"/>
                      <a:pt x="1379" y="579"/>
                      <a:pt x="1378" y="580"/>
                    </a:cubicBezTo>
                    <a:lnTo>
                      <a:pt x="1218" y="719"/>
                    </a:lnTo>
                    <a:lnTo>
                      <a:pt x="1220" y="710"/>
                    </a:lnTo>
                    <a:lnTo>
                      <a:pt x="1250" y="798"/>
                    </a:lnTo>
                    <a:cubicBezTo>
                      <a:pt x="1251" y="800"/>
                      <a:pt x="1251" y="802"/>
                      <a:pt x="1250" y="804"/>
                    </a:cubicBezTo>
                    <a:lnTo>
                      <a:pt x="1156" y="1035"/>
                    </a:lnTo>
                    <a:cubicBezTo>
                      <a:pt x="1155" y="1038"/>
                      <a:pt x="1153" y="1040"/>
                      <a:pt x="1150" y="1040"/>
                    </a:cubicBezTo>
                    <a:cubicBezTo>
                      <a:pt x="1147" y="1041"/>
                      <a:pt x="1144" y="1040"/>
                      <a:pt x="1142" y="1038"/>
                    </a:cubicBezTo>
                    <a:lnTo>
                      <a:pt x="1078" y="960"/>
                    </a:lnTo>
                    <a:lnTo>
                      <a:pt x="1085" y="962"/>
                    </a:lnTo>
                    <a:lnTo>
                      <a:pt x="182" y="984"/>
                    </a:lnTo>
                    <a:cubicBezTo>
                      <a:pt x="179" y="984"/>
                      <a:pt x="176" y="983"/>
                      <a:pt x="174" y="980"/>
                    </a:cubicBezTo>
                    <a:lnTo>
                      <a:pt x="147" y="932"/>
                    </a:lnTo>
                    <a:cubicBezTo>
                      <a:pt x="146" y="930"/>
                      <a:pt x="145" y="928"/>
                      <a:pt x="146" y="925"/>
                    </a:cubicBezTo>
                    <a:lnTo>
                      <a:pt x="159" y="879"/>
                    </a:lnTo>
                    <a:lnTo>
                      <a:pt x="159" y="882"/>
                    </a:lnTo>
                    <a:lnTo>
                      <a:pt x="137" y="729"/>
                    </a:lnTo>
                    <a:lnTo>
                      <a:pt x="138" y="731"/>
                    </a:lnTo>
                    <a:lnTo>
                      <a:pt x="93" y="634"/>
                    </a:lnTo>
                    <a:cubicBezTo>
                      <a:pt x="93" y="632"/>
                      <a:pt x="92" y="631"/>
                      <a:pt x="92" y="630"/>
                    </a:cubicBezTo>
                    <a:lnTo>
                      <a:pt x="92" y="569"/>
                    </a:lnTo>
                    <a:lnTo>
                      <a:pt x="93" y="572"/>
                    </a:lnTo>
                    <a:lnTo>
                      <a:pt x="29" y="369"/>
                    </a:lnTo>
                    <a:cubicBezTo>
                      <a:pt x="28" y="369"/>
                      <a:pt x="28" y="368"/>
                      <a:pt x="28" y="368"/>
                    </a:cubicBezTo>
                    <a:lnTo>
                      <a:pt x="11" y="224"/>
                    </a:lnTo>
                    <a:cubicBezTo>
                      <a:pt x="11" y="223"/>
                      <a:pt x="11" y="222"/>
                      <a:pt x="11" y="221"/>
                    </a:cubicBezTo>
                    <a:lnTo>
                      <a:pt x="29" y="165"/>
                    </a:lnTo>
                    <a:lnTo>
                      <a:pt x="29" y="170"/>
                    </a:lnTo>
                    <a:lnTo>
                      <a:pt x="5" y="109"/>
                    </a:lnTo>
                    <a:cubicBezTo>
                      <a:pt x="5" y="108"/>
                      <a:pt x="5" y="107"/>
                      <a:pt x="5" y="106"/>
                    </a:cubicBez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Freeform 101"/>
              <p:cNvSpPr>
                <a:spLocks/>
              </p:cNvSpPr>
              <p:nvPr/>
            </p:nvSpPr>
            <p:spPr bwMode="auto">
              <a:xfrm>
                <a:off x="2902" y="1755"/>
                <a:ext cx="475" cy="387"/>
              </a:xfrm>
              <a:custGeom>
                <a:avLst/>
                <a:gdLst/>
                <a:ahLst/>
                <a:cxnLst>
                  <a:cxn ang="0">
                    <a:pos x="29" y="56"/>
                  </a:cxn>
                  <a:cxn ang="0">
                    <a:pos x="44" y="68"/>
                  </a:cxn>
                  <a:cxn ang="0">
                    <a:pos x="51" y="65"/>
                  </a:cxn>
                  <a:cxn ang="0">
                    <a:pos x="62" y="78"/>
                  </a:cxn>
                  <a:cxn ang="0">
                    <a:pos x="53" y="78"/>
                  </a:cxn>
                  <a:cxn ang="0">
                    <a:pos x="44" y="96"/>
                  </a:cxn>
                  <a:cxn ang="0">
                    <a:pos x="65" y="125"/>
                  </a:cxn>
                  <a:cxn ang="0">
                    <a:pos x="81" y="129"/>
                  </a:cxn>
                  <a:cxn ang="0">
                    <a:pos x="79" y="309"/>
                  </a:cxn>
                  <a:cxn ang="0">
                    <a:pos x="81" y="353"/>
                  </a:cxn>
                  <a:cxn ang="0">
                    <a:pos x="397" y="343"/>
                  </a:cxn>
                  <a:cxn ang="0">
                    <a:pos x="401" y="370"/>
                  </a:cxn>
                  <a:cxn ang="0">
                    <a:pos x="387" y="387"/>
                  </a:cxn>
                  <a:cxn ang="0">
                    <a:pos x="435" y="384"/>
                  </a:cxn>
                  <a:cxn ang="0">
                    <a:pos x="444" y="370"/>
                  </a:cxn>
                  <a:cxn ang="0">
                    <a:pos x="444" y="353"/>
                  </a:cxn>
                  <a:cxn ang="0">
                    <a:pos x="456" y="342"/>
                  </a:cxn>
                  <a:cxn ang="0">
                    <a:pos x="459" y="328"/>
                  </a:cxn>
                  <a:cxn ang="0">
                    <a:pos x="471" y="327"/>
                  </a:cxn>
                  <a:cxn ang="0">
                    <a:pos x="475" y="301"/>
                  </a:cxn>
                  <a:cxn ang="0">
                    <a:pos x="457" y="297"/>
                  </a:cxn>
                  <a:cxn ang="0">
                    <a:pos x="446" y="278"/>
                  </a:cxn>
                  <a:cxn ang="0">
                    <a:pos x="429" y="231"/>
                  </a:cxn>
                  <a:cxn ang="0">
                    <a:pos x="409" y="225"/>
                  </a:cxn>
                  <a:cxn ang="0">
                    <a:pos x="387" y="208"/>
                  </a:cxn>
                  <a:cxn ang="0">
                    <a:pos x="378" y="184"/>
                  </a:cxn>
                  <a:cxn ang="0">
                    <a:pos x="391" y="147"/>
                  </a:cxn>
                  <a:cxn ang="0">
                    <a:pos x="380" y="139"/>
                  </a:cxn>
                  <a:cxn ang="0">
                    <a:pos x="353" y="139"/>
                  </a:cxn>
                  <a:cxn ang="0">
                    <a:pos x="347" y="117"/>
                  </a:cxn>
                  <a:cxn ang="0">
                    <a:pos x="302" y="71"/>
                  </a:cxn>
                  <a:cxn ang="0">
                    <a:pos x="291" y="34"/>
                  </a:cxn>
                  <a:cxn ang="0">
                    <a:pos x="296" y="20"/>
                  </a:cxn>
                  <a:cxn ang="0">
                    <a:pos x="276" y="0"/>
                  </a:cxn>
                  <a:cxn ang="0">
                    <a:pos x="0" y="5"/>
                  </a:cxn>
                  <a:cxn ang="0">
                    <a:pos x="29" y="56"/>
                  </a:cxn>
                </a:cxnLst>
                <a:rect l="0" t="0" r="r" b="b"/>
                <a:pathLst>
                  <a:path w="475" h="387">
                    <a:moveTo>
                      <a:pt x="29" y="56"/>
                    </a:moveTo>
                    <a:lnTo>
                      <a:pt x="44" y="68"/>
                    </a:lnTo>
                    <a:lnTo>
                      <a:pt x="51" y="65"/>
                    </a:lnTo>
                    <a:lnTo>
                      <a:pt x="62" y="78"/>
                    </a:lnTo>
                    <a:lnTo>
                      <a:pt x="53" y="78"/>
                    </a:lnTo>
                    <a:lnTo>
                      <a:pt x="44" y="96"/>
                    </a:lnTo>
                    <a:lnTo>
                      <a:pt x="65" y="125"/>
                    </a:lnTo>
                    <a:lnTo>
                      <a:pt x="81" y="129"/>
                    </a:lnTo>
                    <a:lnTo>
                      <a:pt x="79" y="309"/>
                    </a:lnTo>
                    <a:lnTo>
                      <a:pt x="81" y="353"/>
                    </a:lnTo>
                    <a:lnTo>
                      <a:pt x="397" y="343"/>
                    </a:lnTo>
                    <a:lnTo>
                      <a:pt x="401" y="370"/>
                    </a:lnTo>
                    <a:lnTo>
                      <a:pt x="387" y="387"/>
                    </a:lnTo>
                    <a:lnTo>
                      <a:pt x="435" y="384"/>
                    </a:lnTo>
                    <a:lnTo>
                      <a:pt x="444" y="370"/>
                    </a:lnTo>
                    <a:lnTo>
                      <a:pt x="444" y="353"/>
                    </a:lnTo>
                    <a:lnTo>
                      <a:pt x="456" y="342"/>
                    </a:lnTo>
                    <a:lnTo>
                      <a:pt x="459" y="328"/>
                    </a:lnTo>
                    <a:lnTo>
                      <a:pt x="471" y="327"/>
                    </a:lnTo>
                    <a:lnTo>
                      <a:pt x="475" y="301"/>
                    </a:lnTo>
                    <a:lnTo>
                      <a:pt x="457" y="297"/>
                    </a:lnTo>
                    <a:lnTo>
                      <a:pt x="446" y="278"/>
                    </a:lnTo>
                    <a:lnTo>
                      <a:pt x="429" y="231"/>
                    </a:lnTo>
                    <a:lnTo>
                      <a:pt x="409" y="225"/>
                    </a:lnTo>
                    <a:lnTo>
                      <a:pt x="387" y="208"/>
                    </a:lnTo>
                    <a:lnTo>
                      <a:pt x="378" y="184"/>
                    </a:lnTo>
                    <a:lnTo>
                      <a:pt x="391" y="147"/>
                    </a:lnTo>
                    <a:lnTo>
                      <a:pt x="380" y="139"/>
                    </a:lnTo>
                    <a:lnTo>
                      <a:pt x="353" y="139"/>
                    </a:lnTo>
                    <a:lnTo>
                      <a:pt x="347" y="117"/>
                    </a:lnTo>
                    <a:lnTo>
                      <a:pt x="302" y="71"/>
                    </a:lnTo>
                    <a:lnTo>
                      <a:pt x="291" y="34"/>
                    </a:lnTo>
                    <a:lnTo>
                      <a:pt x="296" y="20"/>
                    </a:lnTo>
                    <a:lnTo>
                      <a:pt x="276" y="0"/>
                    </a:lnTo>
                    <a:lnTo>
                      <a:pt x="0" y="5"/>
                    </a:lnTo>
                    <a:lnTo>
                      <a:pt x="29" y="56"/>
                    </a:lnTo>
                    <a:close/>
                  </a:path>
                </a:pathLst>
              </a:custGeom>
              <a:solidFill>
                <a:schemeClr val="tx1">
                  <a:lumMod val="10000"/>
                  <a:lumOff val="9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25282A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266" name="Freeform 102"/>
              <p:cNvSpPr>
                <a:spLocks noEditPoints="1"/>
              </p:cNvSpPr>
              <p:nvPr/>
            </p:nvSpPr>
            <p:spPr bwMode="auto">
              <a:xfrm>
                <a:off x="2900" y="1753"/>
                <a:ext cx="480" cy="391"/>
              </a:xfrm>
              <a:custGeom>
                <a:avLst/>
                <a:gdLst>
                  <a:gd name="T0" fmla="*/ 48 w 1569"/>
                  <a:gd name="T1" fmla="*/ 68 h 1521"/>
                  <a:gd name="T2" fmla="*/ 56 w 1569"/>
                  <a:gd name="T3" fmla="*/ 66 h 1521"/>
                  <a:gd name="T4" fmla="*/ 64 w 1569"/>
                  <a:gd name="T5" fmla="*/ 83 h 1521"/>
                  <a:gd name="T6" fmla="*/ 49 w 1569"/>
                  <a:gd name="T7" fmla="*/ 99 h 1521"/>
                  <a:gd name="T8" fmla="*/ 68 w 1569"/>
                  <a:gd name="T9" fmla="*/ 126 h 1521"/>
                  <a:gd name="T10" fmla="*/ 84 w 1569"/>
                  <a:gd name="T11" fmla="*/ 311 h 1521"/>
                  <a:gd name="T12" fmla="*/ 399 w 1569"/>
                  <a:gd name="T13" fmla="*/ 343 h 1521"/>
                  <a:gd name="T14" fmla="*/ 405 w 1569"/>
                  <a:gd name="T15" fmla="*/ 373 h 1521"/>
                  <a:gd name="T16" fmla="*/ 437 w 1569"/>
                  <a:gd name="T17" fmla="*/ 384 h 1521"/>
                  <a:gd name="T18" fmla="*/ 444 w 1569"/>
                  <a:gd name="T19" fmla="*/ 372 h 1521"/>
                  <a:gd name="T20" fmla="*/ 457 w 1569"/>
                  <a:gd name="T21" fmla="*/ 342 h 1521"/>
                  <a:gd name="T22" fmla="*/ 461 w 1569"/>
                  <a:gd name="T23" fmla="*/ 328 h 1521"/>
                  <a:gd name="T24" fmla="*/ 475 w 1569"/>
                  <a:gd name="T25" fmla="*/ 303 h 1521"/>
                  <a:gd name="T26" fmla="*/ 458 w 1569"/>
                  <a:gd name="T27" fmla="*/ 300 h 1521"/>
                  <a:gd name="T28" fmla="*/ 429 w 1569"/>
                  <a:gd name="T29" fmla="*/ 234 h 1521"/>
                  <a:gd name="T30" fmla="*/ 410 w 1569"/>
                  <a:gd name="T31" fmla="*/ 229 h 1521"/>
                  <a:gd name="T32" fmla="*/ 378 w 1569"/>
                  <a:gd name="T33" fmla="*/ 187 h 1521"/>
                  <a:gd name="T34" fmla="*/ 392 w 1569"/>
                  <a:gd name="T35" fmla="*/ 151 h 1521"/>
                  <a:gd name="T36" fmla="*/ 355 w 1569"/>
                  <a:gd name="T37" fmla="*/ 144 h 1521"/>
                  <a:gd name="T38" fmla="*/ 348 w 1569"/>
                  <a:gd name="T39" fmla="*/ 120 h 1521"/>
                  <a:gd name="T40" fmla="*/ 291 w 1569"/>
                  <a:gd name="T41" fmla="*/ 37 h 1521"/>
                  <a:gd name="T42" fmla="*/ 296 w 1569"/>
                  <a:gd name="T43" fmla="*/ 24 h 1521"/>
                  <a:gd name="T44" fmla="*/ 3 w 1569"/>
                  <a:gd name="T45" fmla="*/ 10 h 1521"/>
                  <a:gd name="T46" fmla="*/ 0 w 1569"/>
                  <a:gd name="T47" fmla="*/ 9 h 1521"/>
                  <a:gd name="T48" fmla="*/ 279 w 1569"/>
                  <a:gd name="T49" fmla="*/ 0 h 1521"/>
                  <a:gd name="T50" fmla="*/ 301 w 1569"/>
                  <a:gd name="T51" fmla="*/ 23 h 1521"/>
                  <a:gd name="T52" fmla="*/ 307 w 1569"/>
                  <a:gd name="T53" fmla="*/ 73 h 1521"/>
                  <a:gd name="T54" fmla="*/ 352 w 1569"/>
                  <a:gd name="T55" fmla="*/ 119 h 1521"/>
                  <a:gd name="T56" fmla="*/ 383 w 1569"/>
                  <a:gd name="T57" fmla="*/ 139 h 1521"/>
                  <a:gd name="T58" fmla="*/ 396 w 1569"/>
                  <a:gd name="T59" fmla="*/ 150 h 1521"/>
                  <a:gd name="T60" fmla="*/ 392 w 1569"/>
                  <a:gd name="T61" fmla="*/ 209 h 1521"/>
                  <a:gd name="T62" fmla="*/ 412 w 1569"/>
                  <a:gd name="T63" fmla="*/ 226 h 1521"/>
                  <a:gd name="T64" fmla="*/ 451 w 1569"/>
                  <a:gd name="T65" fmla="*/ 280 h 1521"/>
                  <a:gd name="T66" fmla="*/ 460 w 1569"/>
                  <a:gd name="T67" fmla="*/ 297 h 1521"/>
                  <a:gd name="T68" fmla="*/ 476 w 1569"/>
                  <a:gd name="T69" fmla="*/ 330 h 1521"/>
                  <a:gd name="T70" fmla="*/ 463 w 1569"/>
                  <a:gd name="T71" fmla="*/ 331 h 1521"/>
                  <a:gd name="T72" fmla="*/ 448 w 1569"/>
                  <a:gd name="T73" fmla="*/ 357 h 1521"/>
                  <a:gd name="T74" fmla="*/ 448 w 1569"/>
                  <a:gd name="T75" fmla="*/ 373 h 1521"/>
                  <a:gd name="T76" fmla="*/ 389 w 1569"/>
                  <a:gd name="T77" fmla="*/ 391 h 1521"/>
                  <a:gd name="T78" fmla="*/ 401 w 1569"/>
                  <a:gd name="T79" fmla="*/ 371 h 1521"/>
                  <a:gd name="T80" fmla="*/ 399 w 1569"/>
                  <a:gd name="T81" fmla="*/ 348 h 1521"/>
                  <a:gd name="T82" fmla="*/ 79 w 1569"/>
                  <a:gd name="T83" fmla="*/ 311 h 1521"/>
                  <a:gd name="T84" fmla="*/ 67 w 1569"/>
                  <a:gd name="T85" fmla="*/ 130 h 1521"/>
                  <a:gd name="T86" fmla="*/ 44 w 1569"/>
                  <a:gd name="T87" fmla="*/ 98 h 1521"/>
                  <a:gd name="T88" fmla="*/ 64 w 1569"/>
                  <a:gd name="T89" fmla="*/ 79 h 1521"/>
                  <a:gd name="T90" fmla="*/ 54 w 1569"/>
                  <a:gd name="T91" fmla="*/ 69 h 1521"/>
                  <a:gd name="T92" fmla="*/ 30 w 1569"/>
                  <a:gd name="T93" fmla="*/ 60 h 1521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569"/>
                  <a:gd name="T142" fmla="*/ 0 h 1521"/>
                  <a:gd name="T143" fmla="*/ 1569 w 1569"/>
                  <a:gd name="T144" fmla="*/ 1521 h 1521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569" h="1521">
                    <a:moveTo>
                      <a:pt x="110" y="222"/>
                    </a:moveTo>
                    <a:lnTo>
                      <a:pt x="108" y="220"/>
                    </a:lnTo>
                    <a:lnTo>
                      <a:pt x="157" y="266"/>
                    </a:lnTo>
                    <a:lnTo>
                      <a:pt x="148" y="265"/>
                    </a:lnTo>
                    <a:lnTo>
                      <a:pt x="172" y="255"/>
                    </a:lnTo>
                    <a:cubicBezTo>
                      <a:pt x="175" y="254"/>
                      <a:pt x="180" y="255"/>
                      <a:pt x="182" y="258"/>
                    </a:cubicBezTo>
                    <a:lnTo>
                      <a:pt x="216" y="309"/>
                    </a:lnTo>
                    <a:cubicBezTo>
                      <a:pt x="217" y="312"/>
                      <a:pt x="218" y="315"/>
                      <a:pt x="216" y="317"/>
                    </a:cubicBezTo>
                    <a:cubicBezTo>
                      <a:pt x="215" y="320"/>
                      <a:pt x="212" y="322"/>
                      <a:pt x="209" y="322"/>
                    </a:cubicBezTo>
                    <a:lnTo>
                      <a:pt x="179" y="322"/>
                    </a:lnTo>
                    <a:lnTo>
                      <a:pt x="187" y="317"/>
                    </a:lnTo>
                    <a:lnTo>
                      <a:pt x="159" y="387"/>
                    </a:lnTo>
                    <a:lnTo>
                      <a:pt x="158" y="380"/>
                    </a:lnTo>
                    <a:lnTo>
                      <a:pt x="227" y="493"/>
                    </a:lnTo>
                    <a:lnTo>
                      <a:pt x="222" y="489"/>
                    </a:lnTo>
                    <a:lnTo>
                      <a:pt x="275" y="501"/>
                    </a:lnTo>
                    <a:cubicBezTo>
                      <a:pt x="279" y="502"/>
                      <a:pt x="281" y="505"/>
                      <a:pt x="281" y="509"/>
                    </a:cubicBezTo>
                    <a:lnTo>
                      <a:pt x="273" y="1210"/>
                    </a:lnTo>
                    <a:lnTo>
                      <a:pt x="281" y="1383"/>
                    </a:lnTo>
                    <a:lnTo>
                      <a:pt x="273" y="1375"/>
                    </a:lnTo>
                    <a:lnTo>
                      <a:pt x="1304" y="1336"/>
                    </a:lnTo>
                    <a:cubicBezTo>
                      <a:pt x="1308" y="1336"/>
                      <a:pt x="1312" y="1339"/>
                      <a:pt x="1312" y="1343"/>
                    </a:cubicBezTo>
                    <a:lnTo>
                      <a:pt x="1325" y="1446"/>
                    </a:lnTo>
                    <a:cubicBezTo>
                      <a:pt x="1325" y="1447"/>
                      <a:pt x="1325" y="1449"/>
                      <a:pt x="1324" y="1451"/>
                    </a:cubicBezTo>
                    <a:lnTo>
                      <a:pt x="1279" y="1517"/>
                    </a:lnTo>
                    <a:lnTo>
                      <a:pt x="1272" y="1504"/>
                    </a:lnTo>
                    <a:lnTo>
                      <a:pt x="1430" y="1495"/>
                    </a:lnTo>
                    <a:lnTo>
                      <a:pt x="1423" y="1499"/>
                    </a:lnTo>
                    <a:lnTo>
                      <a:pt x="1451" y="1443"/>
                    </a:lnTo>
                    <a:lnTo>
                      <a:pt x="1450" y="1447"/>
                    </a:lnTo>
                    <a:lnTo>
                      <a:pt x="1450" y="1383"/>
                    </a:lnTo>
                    <a:cubicBezTo>
                      <a:pt x="1450" y="1381"/>
                      <a:pt x="1451" y="1379"/>
                      <a:pt x="1452" y="1378"/>
                    </a:cubicBezTo>
                    <a:lnTo>
                      <a:pt x="1493" y="1331"/>
                    </a:lnTo>
                    <a:lnTo>
                      <a:pt x="1491" y="1335"/>
                    </a:lnTo>
                    <a:lnTo>
                      <a:pt x="1499" y="1284"/>
                    </a:lnTo>
                    <a:cubicBezTo>
                      <a:pt x="1500" y="1281"/>
                      <a:pt x="1503" y="1278"/>
                      <a:pt x="1506" y="1277"/>
                    </a:cubicBezTo>
                    <a:lnTo>
                      <a:pt x="1547" y="1273"/>
                    </a:lnTo>
                    <a:lnTo>
                      <a:pt x="1540" y="1280"/>
                    </a:lnTo>
                    <a:lnTo>
                      <a:pt x="1553" y="1177"/>
                    </a:lnTo>
                    <a:lnTo>
                      <a:pt x="1558" y="1186"/>
                    </a:lnTo>
                    <a:lnTo>
                      <a:pt x="1501" y="1171"/>
                    </a:lnTo>
                    <a:cubicBezTo>
                      <a:pt x="1499" y="1171"/>
                      <a:pt x="1497" y="1169"/>
                      <a:pt x="1496" y="1167"/>
                    </a:cubicBezTo>
                    <a:lnTo>
                      <a:pt x="1459" y="1094"/>
                    </a:lnTo>
                    <a:cubicBezTo>
                      <a:pt x="1459" y="1093"/>
                      <a:pt x="1459" y="1093"/>
                      <a:pt x="1459" y="1093"/>
                    </a:cubicBezTo>
                    <a:lnTo>
                      <a:pt x="1401" y="912"/>
                    </a:lnTo>
                    <a:lnTo>
                      <a:pt x="1406" y="917"/>
                    </a:lnTo>
                    <a:lnTo>
                      <a:pt x="1342" y="892"/>
                    </a:lnTo>
                    <a:cubicBezTo>
                      <a:pt x="1341" y="892"/>
                      <a:pt x="1340" y="892"/>
                      <a:pt x="1339" y="891"/>
                    </a:cubicBezTo>
                    <a:lnTo>
                      <a:pt x="1267" y="822"/>
                    </a:lnTo>
                    <a:cubicBezTo>
                      <a:pt x="1266" y="822"/>
                      <a:pt x="1265" y="820"/>
                      <a:pt x="1265" y="819"/>
                    </a:cubicBezTo>
                    <a:lnTo>
                      <a:pt x="1235" y="726"/>
                    </a:lnTo>
                    <a:cubicBezTo>
                      <a:pt x="1234" y="725"/>
                      <a:pt x="1234" y="723"/>
                      <a:pt x="1235" y="721"/>
                    </a:cubicBezTo>
                    <a:lnTo>
                      <a:pt x="1280" y="577"/>
                    </a:lnTo>
                    <a:lnTo>
                      <a:pt x="1282" y="586"/>
                    </a:lnTo>
                    <a:lnTo>
                      <a:pt x="1246" y="557"/>
                    </a:lnTo>
                    <a:lnTo>
                      <a:pt x="1251" y="559"/>
                    </a:lnTo>
                    <a:lnTo>
                      <a:pt x="1161" y="559"/>
                    </a:lnTo>
                    <a:cubicBezTo>
                      <a:pt x="1157" y="559"/>
                      <a:pt x="1154" y="556"/>
                      <a:pt x="1153" y="552"/>
                    </a:cubicBezTo>
                    <a:lnTo>
                      <a:pt x="1134" y="464"/>
                    </a:lnTo>
                    <a:lnTo>
                      <a:pt x="1136" y="468"/>
                    </a:lnTo>
                    <a:lnTo>
                      <a:pt x="989" y="292"/>
                    </a:lnTo>
                    <a:cubicBezTo>
                      <a:pt x="988" y="291"/>
                      <a:pt x="987" y="290"/>
                      <a:pt x="987" y="289"/>
                    </a:cubicBezTo>
                    <a:lnTo>
                      <a:pt x="951" y="145"/>
                    </a:lnTo>
                    <a:cubicBezTo>
                      <a:pt x="950" y="143"/>
                      <a:pt x="950" y="142"/>
                      <a:pt x="951" y="140"/>
                    </a:cubicBezTo>
                    <a:lnTo>
                      <a:pt x="968" y="84"/>
                    </a:lnTo>
                    <a:lnTo>
                      <a:pt x="969" y="92"/>
                    </a:lnTo>
                    <a:lnTo>
                      <a:pt x="905" y="14"/>
                    </a:lnTo>
                    <a:lnTo>
                      <a:pt x="912" y="16"/>
                    </a:lnTo>
                    <a:lnTo>
                      <a:pt x="9" y="38"/>
                    </a:lnTo>
                    <a:lnTo>
                      <a:pt x="16" y="27"/>
                    </a:lnTo>
                    <a:lnTo>
                      <a:pt x="110" y="222"/>
                    </a:lnTo>
                    <a:close/>
                    <a:moveTo>
                      <a:pt x="1" y="34"/>
                    </a:moveTo>
                    <a:cubicBezTo>
                      <a:pt x="0" y="31"/>
                      <a:pt x="0" y="29"/>
                      <a:pt x="2" y="26"/>
                    </a:cubicBezTo>
                    <a:cubicBezTo>
                      <a:pt x="3" y="24"/>
                      <a:pt x="6" y="23"/>
                      <a:pt x="8" y="22"/>
                    </a:cubicBezTo>
                    <a:lnTo>
                      <a:pt x="911" y="0"/>
                    </a:lnTo>
                    <a:cubicBezTo>
                      <a:pt x="914" y="0"/>
                      <a:pt x="916" y="1"/>
                      <a:pt x="918" y="3"/>
                    </a:cubicBezTo>
                    <a:lnTo>
                      <a:pt x="982" y="82"/>
                    </a:lnTo>
                    <a:cubicBezTo>
                      <a:pt x="983" y="84"/>
                      <a:pt x="984" y="86"/>
                      <a:pt x="983" y="89"/>
                    </a:cubicBezTo>
                    <a:lnTo>
                      <a:pt x="966" y="145"/>
                    </a:lnTo>
                    <a:lnTo>
                      <a:pt x="966" y="141"/>
                    </a:lnTo>
                    <a:lnTo>
                      <a:pt x="1003" y="285"/>
                    </a:lnTo>
                    <a:lnTo>
                      <a:pt x="1001" y="282"/>
                    </a:lnTo>
                    <a:lnTo>
                      <a:pt x="1148" y="457"/>
                    </a:lnTo>
                    <a:cubicBezTo>
                      <a:pt x="1149" y="458"/>
                      <a:pt x="1150" y="460"/>
                      <a:pt x="1150" y="461"/>
                    </a:cubicBezTo>
                    <a:lnTo>
                      <a:pt x="1169" y="549"/>
                    </a:lnTo>
                    <a:lnTo>
                      <a:pt x="1161" y="542"/>
                    </a:lnTo>
                    <a:lnTo>
                      <a:pt x="1251" y="542"/>
                    </a:lnTo>
                    <a:cubicBezTo>
                      <a:pt x="1253" y="542"/>
                      <a:pt x="1255" y="543"/>
                      <a:pt x="1256" y="544"/>
                    </a:cubicBezTo>
                    <a:lnTo>
                      <a:pt x="1292" y="574"/>
                    </a:lnTo>
                    <a:cubicBezTo>
                      <a:pt x="1295" y="576"/>
                      <a:pt x="1296" y="579"/>
                      <a:pt x="1295" y="582"/>
                    </a:cubicBezTo>
                    <a:lnTo>
                      <a:pt x="1250" y="726"/>
                    </a:lnTo>
                    <a:lnTo>
                      <a:pt x="1250" y="721"/>
                    </a:lnTo>
                    <a:lnTo>
                      <a:pt x="1280" y="814"/>
                    </a:lnTo>
                    <a:lnTo>
                      <a:pt x="1278" y="811"/>
                    </a:lnTo>
                    <a:lnTo>
                      <a:pt x="1350" y="879"/>
                    </a:lnTo>
                    <a:lnTo>
                      <a:pt x="1348" y="878"/>
                    </a:lnTo>
                    <a:lnTo>
                      <a:pt x="1412" y="902"/>
                    </a:lnTo>
                    <a:cubicBezTo>
                      <a:pt x="1414" y="903"/>
                      <a:pt x="1416" y="905"/>
                      <a:pt x="1417" y="907"/>
                    </a:cubicBezTo>
                    <a:lnTo>
                      <a:pt x="1474" y="1088"/>
                    </a:lnTo>
                    <a:lnTo>
                      <a:pt x="1474" y="1087"/>
                    </a:lnTo>
                    <a:lnTo>
                      <a:pt x="1510" y="1160"/>
                    </a:lnTo>
                    <a:lnTo>
                      <a:pt x="1505" y="1156"/>
                    </a:lnTo>
                    <a:lnTo>
                      <a:pt x="1562" y="1170"/>
                    </a:lnTo>
                    <a:cubicBezTo>
                      <a:pt x="1566" y="1171"/>
                      <a:pt x="1569" y="1175"/>
                      <a:pt x="1568" y="1179"/>
                    </a:cubicBezTo>
                    <a:lnTo>
                      <a:pt x="1556" y="1282"/>
                    </a:lnTo>
                    <a:cubicBezTo>
                      <a:pt x="1555" y="1285"/>
                      <a:pt x="1552" y="1288"/>
                      <a:pt x="1549" y="1288"/>
                    </a:cubicBezTo>
                    <a:lnTo>
                      <a:pt x="1508" y="1293"/>
                    </a:lnTo>
                    <a:lnTo>
                      <a:pt x="1515" y="1287"/>
                    </a:lnTo>
                    <a:lnTo>
                      <a:pt x="1506" y="1338"/>
                    </a:lnTo>
                    <a:cubicBezTo>
                      <a:pt x="1506" y="1339"/>
                      <a:pt x="1506" y="1341"/>
                      <a:pt x="1505" y="1342"/>
                    </a:cubicBezTo>
                    <a:lnTo>
                      <a:pt x="1464" y="1388"/>
                    </a:lnTo>
                    <a:lnTo>
                      <a:pt x="1466" y="1383"/>
                    </a:lnTo>
                    <a:lnTo>
                      <a:pt x="1466" y="1447"/>
                    </a:lnTo>
                    <a:cubicBezTo>
                      <a:pt x="1466" y="1448"/>
                      <a:pt x="1466" y="1449"/>
                      <a:pt x="1465" y="1450"/>
                    </a:cubicBezTo>
                    <a:lnTo>
                      <a:pt x="1437" y="1506"/>
                    </a:lnTo>
                    <a:cubicBezTo>
                      <a:pt x="1436" y="1509"/>
                      <a:pt x="1434" y="1511"/>
                      <a:pt x="1431" y="1511"/>
                    </a:cubicBezTo>
                    <a:lnTo>
                      <a:pt x="1273" y="1520"/>
                    </a:lnTo>
                    <a:cubicBezTo>
                      <a:pt x="1270" y="1521"/>
                      <a:pt x="1267" y="1519"/>
                      <a:pt x="1265" y="1516"/>
                    </a:cubicBezTo>
                    <a:cubicBezTo>
                      <a:pt x="1264" y="1514"/>
                      <a:pt x="1264" y="1510"/>
                      <a:pt x="1266" y="1508"/>
                    </a:cubicBezTo>
                    <a:lnTo>
                      <a:pt x="1310" y="1442"/>
                    </a:lnTo>
                    <a:lnTo>
                      <a:pt x="1309" y="1448"/>
                    </a:lnTo>
                    <a:lnTo>
                      <a:pt x="1296" y="1345"/>
                    </a:lnTo>
                    <a:lnTo>
                      <a:pt x="1305" y="1352"/>
                    </a:lnTo>
                    <a:lnTo>
                      <a:pt x="273" y="1391"/>
                    </a:lnTo>
                    <a:cubicBezTo>
                      <a:pt x="269" y="1391"/>
                      <a:pt x="265" y="1388"/>
                      <a:pt x="265" y="1383"/>
                    </a:cubicBezTo>
                    <a:lnTo>
                      <a:pt x="257" y="1210"/>
                    </a:lnTo>
                    <a:lnTo>
                      <a:pt x="265" y="509"/>
                    </a:lnTo>
                    <a:lnTo>
                      <a:pt x="271" y="517"/>
                    </a:lnTo>
                    <a:lnTo>
                      <a:pt x="218" y="505"/>
                    </a:lnTo>
                    <a:cubicBezTo>
                      <a:pt x="216" y="504"/>
                      <a:pt x="214" y="503"/>
                      <a:pt x="213" y="501"/>
                    </a:cubicBezTo>
                    <a:lnTo>
                      <a:pt x="145" y="389"/>
                    </a:lnTo>
                    <a:cubicBezTo>
                      <a:pt x="143" y="386"/>
                      <a:pt x="143" y="384"/>
                      <a:pt x="144" y="382"/>
                    </a:cubicBezTo>
                    <a:lnTo>
                      <a:pt x="172" y="311"/>
                    </a:lnTo>
                    <a:cubicBezTo>
                      <a:pt x="173" y="308"/>
                      <a:pt x="176" y="306"/>
                      <a:pt x="179" y="306"/>
                    </a:cubicBezTo>
                    <a:lnTo>
                      <a:pt x="209" y="306"/>
                    </a:lnTo>
                    <a:lnTo>
                      <a:pt x="202" y="318"/>
                    </a:lnTo>
                    <a:lnTo>
                      <a:pt x="168" y="267"/>
                    </a:lnTo>
                    <a:lnTo>
                      <a:pt x="178" y="270"/>
                    </a:lnTo>
                    <a:lnTo>
                      <a:pt x="155" y="280"/>
                    </a:lnTo>
                    <a:cubicBezTo>
                      <a:pt x="152" y="281"/>
                      <a:pt x="148" y="280"/>
                      <a:pt x="146" y="278"/>
                    </a:cubicBezTo>
                    <a:lnTo>
                      <a:pt x="97" y="232"/>
                    </a:lnTo>
                    <a:cubicBezTo>
                      <a:pt x="96" y="231"/>
                      <a:pt x="96" y="230"/>
                      <a:pt x="95" y="229"/>
                    </a:cubicBezTo>
                    <a:lnTo>
                      <a:pt x="1" y="34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7" name="Freeform 103"/>
              <p:cNvSpPr>
                <a:spLocks/>
              </p:cNvSpPr>
              <p:nvPr/>
            </p:nvSpPr>
            <p:spPr bwMode="auto">
              <a:xfrm>
                <a:off x="2985" y="2096"/>
                <a:ext cx="358" cy="301"/>
              </a:xfrm>
              <a:custGeom>
                <a:avLst/>
                <a:gdLst>
                  <a:gd name="T0" fmla="*/ 14 w 358"/>
                  <a:gd name="T1" fmla="*/ 104 h 301"/>
                  <a:gd name="T2" fmla="*/ 12 w 358"/>
                  <a:gd name="T3" fmla="*/ 249 h 301"/>
                  <a:gd name="T4" fmla="*/ 19 w 358"/>
                  <a:gd name="T5" fmla="*/ 257 h 301"/>
                  <a:gd name="T6" fmla="*/ 45 w 358"/>
                  <a:gd name="T7" fmla="*/ 257 h 301"/>
                  <a:gd name="T8" fmla="*/ 46 w 358"/>
                  <a:gd name="T9" fmla="*/ 301 h 301"/>
                  <a:gd name="T10" fmla="*/ 258 w 358"/>
                  <a:gd name="T11" fmla="*/ 299 h 301"/>
                  <a:gd name="T12" fmla="*/ 255 w 358"/>
                  <a:gd name="T13" fmla="*/ 254 h 301"/>
                  <a:gd name="T14" fmla="*/ 272 w 358"/>
                  <a:gd name="T15" fmla="*/ 204 h 301"/>
                  <a:gd name="T16" fmla="*/ 299 w 358"/>
                  <a:gd name="T17" fmla="*/ 169 h 301"/>
                  <a:gd name="T18" fmla="*/ 296 w 358"/>
                  <a:gd name="T19" fmla="*/ 160 h 301"/>
                  <a:gd name="T20" fmla="*/ 316 w 358"/>
                  <a:gd name="T21" fmla="*/ 128 h 301"/>
                  <a:gd name="T22" fmla="*/ 327 w 358"/>
                  <a:gd name="T23" fmla="*/ 93 h 301"/>
                  <a:gd name="T24" fmla="*/ 323 w 358"/>
                  <a:gd name="T25" fmla="*/ 91 h 301"/>
                  <a:gd name="T26" fmla="*/ 341 w 358"/>
                  <a:gd name="T27" fmla="*/ 78 h 301"/>
                  <a:gd name="T28" fmla="*/ 358 w 358"/>
                  <a:gd name="T29" fmla="*/ 48 h 301"/>
                  <a:gd name="T30" fmla="*/ 352 w 358"/>
                  <a:gd name="T31" fmla="*/ 41 h 301"/>
                  <a:gd name="T32" fmla="*/ 304 w 358"/>
                  <a:gd name="T33" fmla="*/ 44 h 301"/>
                  <a:gd name="T34" fmla="*/ 318 w 358"/>
                  <a:gd name="T35" fmla="*/ 27 h 301"/>
                  <a:gd name="T36" fmla="*/ 314 w 358"/>
                  <a:gd name="T37" fmla="*/ 0 h 301"/>
                  <a:gd name="T38" fmla="*/ 0 w 358"/>
                  <a:gd name="T39" fmla="*/ 10 h 301"/>
                  <a:gd name="T40" fmla="*/ 14 w 358"/>
                  <a:gd name="T41" fmla="*/ 104 h 30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58"/>
                  <a:gd name="T64" fmla="*/ 0 h 301"/>
                  <a:gd name="T65" fmla="*/ 358 w 358"/>
                  <a:gd name="T66" fmla="*/ 301 h 30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58" h="301">
                    <a:moveTo>
                      <a:pt x="14" y="104"/>
                    </a:moveTo>
                    <a:lnTo>
                      <a:pt x="12" y="249"/>
                    </a:lnTo>
                    <a:lnTo>
                      <a:pt x="19" y="257"/>
                    </a:lnTo>
                    <a:lnTo>
                      <a:pt x="45" y="257"/>
                    </a:lnTo>
                    <a:lnTo>
                      <a:pt x="46" y="301"/>
                    </a:lnTo>
                    <a:lnTo>
                      <a:pt x="258" y="299"/>
                    </a:lnTo>
                    <a:lnTo>
                      <a:pt x="255" y="254"/>
                    </a:lnTo>
                    <a:lnTo>
                      <a:pt x="272" y="204"/>
                    </a:lnTo>
                    <a:lnTo>
                      <a:pt x="299" y="169"/>
                    </a:lnTo>
                    <a:lnTo>
                      <a:pt x="296" y="160"/>
                    </a:lnTo>
                    <a:lnTo>
                      <a:pt x="316" y="128"/>
                    </a:lnTo>
                    <a:lnTo>
                      <a:pt x="327" y="93"/>
                    </a:lnTo>
                    <a:lnTo>
                      <a:pt x="323" y="91"/>
                    </a:lnTo>
                    <a:lnTo>
                      <a:pt x="341" y="78"/>
                    </a:lnTo>
                    <a:lnTo>
                      <a:pt x="358" y="48"/>
                    </a:lnTo>
                    <a:lnTo>
                      <a:pt x="352" y="41"/>
                    </a:lnTo>
                    <a:lnTo>
                      <a:pt x="304" y="44"/>
                    </a:lnTo>
                    <a:lnTo>
                      <a:pt x="318" y="27"/>
                    </a:lnTo>
                    <a:lnTo>
                      <a:pt x="314" y="0"/>
                    </a:lnTo>
                    <a:lnTo>
                      <a:pt x="0" y="10"/>
                    </a:lnTo>
                    <a:lnTo>
                      <a:pt x="14" y="104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8" name="Freeform 104"/>
              <p:cNvSpPr>
                <a:spLocks noEditPoints="1"/>
              </p:cNvSpPr>
              <p:nvPr/>
            </p:nvSpPr>
            <p:spPr bwMode="auto">
              <a:xfrm>
                <a:off x="2983" y="2094"/>
                <a:ext cx="362" cy="305"/>
              </a:xfrm>
              <a:custGeom>
                <a:avLst/>
                <a:gdLst>
                  <a:gd name="T0" fmla="*/ 16 w 1185"/>
                  <a:gd name="T1" fmla="*/ 251 h 1185"/>
                  <a:gd name="T2" fmla="*/ 23 w 1185"/>
                  <a:gd name="T3" fmla="*/ 258 h 1185"/>
                  <a:gd name="T4" fmla="*/ 47 w 1185"/>
                  <a:gd name="T5" fmla="*/ 257 h 1185"/>
                  <a:gd name="T6" fmla="*/ 50 w 1185"/>
                  <a:gd name="T7" fmla="*/ 303 h 1185"/>
                  <a:gd name="T8" fmla="*/ 260 w 1185"/>
                  <a:gd name="T9" fmla="*/ 298 h 1185"/>
                  <a:gd name="T10" fmla="*/ 254 w 1185"/>
                  <a:gd name="T11" fmla="*/ 255 h 1185"/>
                  <a:gd name="T12" fmla="*/ 271 w 1185"/>
                  <a:gd name="T13" fmla="*/ 205 h 1185"/>
                  <a:gd name="T14" fmla="*/ 298 w 1185"/>
                  <a:gd name="T15" fmla="*/ 170 h 1185"/>
                  <a:gd name="T16" fmla="*/ 295 w 1185"/>
                  <a:gd name="T17" fmla="*/ 162 h 1185"/>
                  <a:gd name="T18" fmla="*/ 316 w 1185"/>
                  <a:gd name="T19" fmla="*/ 129 h 1185"/>
                  <a:gd name="T20" fmla="*/ 327 w 1185"/>
                  <a:gd name="T21" fmla="*/ 95 h 1185"/>
                  <a:gd name="T22" fmla="*/ 324 w 1185"/>
                  <a:gd name="T23" fmla="*/ 94 h 1185"/>
                  <a:gd name="T24" fmla="*/ 324 w 1185"/>
                  <a:gd name="T25" fmla="*/ 91 h 1185"/>
                  <a:gd name="T26" fmla="*/ 340 w 1185"/>
                  <a:gd name="T27" fmla="*/ 79 h 1185"/>
                  <a:gd name="T28" fmla="*/ 357 w 1185"/>
                  <a:gd name="T29" fmla="*/ 51 h 1185"/>
                  <a:gd name="T30" fmla="*/ 354 w 1185"/>
                  <a:gd name="T31" fmla="*/ 45 h 1185"/>
                  <a:gd name="T32" fmla="*/ 304 w 1185"/>
                  <a:gd name="T33" fmla="*/ 46 h 1185"/>
                  <a:gd name="T34" fmla="*/ 317 w 1185"/>
                  <a:gd name="T35" fmla="*/ 27 h 1185"/>
                  <a:gd name="T36" fmla="*/ 313 w 1185"/>
                  <a:gd name="T37" fmla="*/ 2 h 1185"/>
                  <a:gd name="T38" fmla="*/ 3 w 1185"/>
                  <a:gd name="T39" fmla="*/ 14 h 1185"/>
                  <a:gd name="T40" fmla="*/ 19 w 1185"/>
                  <a:gd name="T41" fmla="*/ 106 h 1185"/>
                  <a:gd name="T42" fmla="*/ 1 w 1185"/>
                  <a:gd name="T43" fmla="*/ 11 h 1185"/>
                  <a:gd name="T44" fmla="*/ 315 w 1185"/>
                  <a:gd name="T45" fmla="*/ 0 h 1185"/>
                  <a:gd name="T46" fmla="*/ 322 w 1185"/>
                  <a:gd name="T47" fmla="*/ 28 h 1185"/>
                  <a:gd name="T48" fmla="*/ 308 w 1185"/>
                  <a:gd name="T49" fmla="*/ 47 h 1185"/>
                  <a:gd name="T50" fmla="*/ 353 w 1185"/>
                  <a:gd name="T51" fmla="*/ 41 h 1185"/>
                  <a:gd name="T52" fmla="*/ 361 w 1185"/>
                  <a:gd name="T53" fmla="*/ 48 h 1185"/>
                  <a:gd name="T54" fmla="*/ 345 w 1185"/>
                  <a:gd name="T55" fmla="*/ 81 h 1185"/>
                  <a:gd name="T56" fmla="*/ 327 w 1185"/>
                  <a:gd name="T57" fmla="*/ 94 h 1185"/>
                  <a:gd name="T58" fmla="*/ 331 w 1185"/>
                  <a:gd name="T59" fmla="*/ 94 h 1185"/>
                  <a:gd name="T60" fmla="*/ 320 w 1185"/>
                  <a:gd name="T61" fmla="*/ 130 h 1185"/>
                  <a:gd name="T62" fmla="*/ 300 w 1185"/>
                  <a:gd name="T63" fmla="*/ 162 h 1185"/>
                  <a:gd name="T64" fmla="*/ 303 w 1185"/>
                  <a:gd name="T65" fmla="*/ 170 h 1185"/>
                  <a:gd name="T66" fmla="*/ 275 w 1185"/>
                  <a:gd name="T67" fmla="*/ 206 h 1185"/>
                  <a:gd name="T68" fmla="*/ 259 w 1185"/>
                  <a:gd name="T69" fmla="*/ 256 h 1185"/>
                  <a:gd name="T70" fmla="*/ 262 w 1185"/>
                  <a:gd name="T71" fmla="*/ 300 h 1185"/>
                  <a:gd name="T72" fmla="*/ 260 w 1185"/>
                  <a:gd name="T73" fmla="*/ 302 h 1185"/>
                  <a:gd name="T74" fmla="*/ 46 w 1185"/>
                  <a:gd name="T75" fmla="*/ 304 h 1185"/>
                  <a:gd name="T76" fmla="*/ 45 w 1185"/>
                  <a:gd name="T77" fmla="*/ 259 h 1185"/>
                  <a:gd name="T78" fmla="*/ 21 w 1185"/>
                  <a:gd name="T79" fmla="*/ 261 h 1185"/>
                  <a:gd name="T80" fmla="*/ 12 w 1185"/>
                  <a:gd name="T81" fmla="*/ 252 h 1185"/>
                  <a:gd name="T82" fmla="*/ 14 w 1185"/>
                  <a:gd name="T83" fmla="*/ 106 h 11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85"/>
                  <a:gd name="T127" fmla="*/ 0 h 1185"/>
                  <a:gd name="T128" fmla="*/ 1185 w 1185"/>
                  <a:gd name="T129" fmla="*/ 1185 h 11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85" h="1185">
                    <a:moveTo>
                      <a:pt x="61" y="411"/>
                    </a:moveTo>
                    <a:lnTo>
                      <a:pt x="53" y="975"/>
                    </a:lnTo>
                    <a:lnTo>
                      <a:pt x="51" y="970"/>
                    </a:lnTo>
                    <a:lnTo>
                      <a:pt x="76" y="1001"/>
                    </a:lnTo>
                    <a:lnTo>
                      <a:pt x="70" y="998"/>
                    </a:lnTo>
                    <a:lnTo>
                      <a:pt x="155" y="998"/>
                    </a:lnTo>
                    <a:cubicBezTo>
                      <a:pt x="159" y="998"/>
                      <a:pt x="163" y="1002"/>
                      <a:pt x="163" y="1006"/>
                    </a:cubicBezTo>
                    <a:lnTo>
                      <a:pt x="165" y="1176"/>
                    </a:lnTo>
                    <a:lnTo>
                      <a:pt x="157" y="1168"/>
                    </a:lnTo>
                    <a:lnTo>
                      <a:pt x="850" y="1159"/>
                    </a:lnTo>
                    <a:lnTo>
                      <a:pt x="842" y="1167"/>
                    </a:lnTo>
                    <a:lnTo>
                      <a:pt x="831" y="992"/>
                    </a:lnTo>
                    <a:cubicBezTo>
                      <a:pt x="831" y="992"/>
                      <a:pt x="831" y="991"/>
                      <a:pt x="832" y="990"/>
                    </a:cubicBezTo>
                    <a:lnTo>
                      <a:pt x="887" y="795"/>
                    </a:lnTo>
                    <a:cubicBezTo>
                      <a:pt x="887" y="795"/>
                      <a:pt x="887" y="794"/>
                      <a:pt x="888" y="793"/>
                    </a:cubicBezTo>
                    <a:lnTo>
                      <a:pt x="977" y="660"/>
                    </a:lnTo>
                    <a:lnTo>
                      <a:pt x="976" y="666"/>
                    </a:lnTo>
                    <a:lnTo>
                      <a:pt x="967" y="629"/>
                    </a:lnTo>
                    <a:cubicBezTo>
                      <a:pt x="967" y="628"/>
                      <a:pt x="967" y="626"/>
                      <a:pt x="968" y="624"/>
                    </a:cubicBezTo>
                    <a:lnTo>
                      <a:pt x="1034" y="500"/>
                    </a:lnTo>
                    <a:lnTo>
                      <a:pt x="1033" y="502"/>
                    </a:lnTo>
                    <a:lnTo>
                      <a:pt x="1069" y="368"/>
                    </a:lnTo>
                    <a:lnTo>
                      <a:pt x="1072" y="377"/>
                    </a:lnTo>
                    <a:lnTo>
                      <a:pt x="1059" y="367"/>
                    </a:lnTo>
                    <a:cubicBezTo>
                      <a:pt x="1057" y="365"/>
                      <a:pt x="1056" y="363"/>
                      <a:pt x="1056" y="361"/>
                    </a:cubicBezTo>
                    <a:cubicBezTo>
                      <a:pt x="1056" y="358"/>
                      <a:pt x="1057" y="356"/>
                      <a:pt x="1059" y="355"/>
                    </a:cubicBezTo>
                    <a:lnTo>
                      <a:pt x="1116" y="304"/>
                    </a:lnTo>
                    <a:lnTo>
                      <a:pt x="1114" y="306"/>
                    </a:lnTo>
                    <a:lnTo>
                      <a:pt x="1169" y="190"/>
                    </a:lnTo>
                    <a:lnTo>
                      <a:pt x="1170" y="198"/>
                    </a:lnTo>
                    <a:lnTo>
                      <a:pt x="1151" y="171"/>
                    </a:lnTo>
                    <a:lnTo>
                      <a:pt x="1158" y="174"/>
                    </a:lnTo>
                    <a:lnTo>
                      <a:pt x="1001" y="184"/>
                    </a:lnTo>
                    <a:cubicBezTo>
                      <a:pt x="998" y="184"/>
                      <a:pt x="995" y="183"/>
                      <a:pt x="994" y="180"/>
                    </a:cubicBezTo>
                    <a:cubicBezTo>
                      <a:pt x="992" y="177"/>
                      <a:pt x="992" y="174"/>
                      <a:pt x="994" y="172"/>
                    </a:cubicBezTo>
                    <a:lnTo>
                      <a:pt x="1038" y="106"/>
                    </a:lnTo>
                    <a:lnTo>
                      <a:pt x="1037" y="111"/>
                    </a:lnTo>
                    <a:lnTo>
                      <a:pt x="1024" y="9"/>
                    </a:lnTo>
                    <a:lnTo>
                      <a:pt x="1033" y="16"/>
                    </a:lnTo>
                    <a:lnTo>
                      <a:pt x="9" y="55"/>
                    </a:lnTo>
                    <a:lnTo>
                      <a:pt x="16" y="46"/>
                    </a:lnTo>
                    <a:lnTo>
                      <a:pt x="61" y="411"/>
                    </a:lnTo>
                    <a:close/>
                    <a:moveTo>
                      <a:pt x="1" y="48"/>
                    </a:moveTo>
                    <a:cubicBezTo>
                      <a:pt x="0" y="46"/>
                      <a:pt x="1" y="44"/>
                      <a:pt x="2" y="42"/>
                    </a:cubicBezTo>
                    <a:cubicBezTo>
                      <a:pt x="4" y="40"/>
                      <a:pt x="6" y="39"/>
                      <a:pt x="8" y="39"/>
                    </a:cubicBezTo>
                    <a:lnTo>
                      <a:pt x="1032" y="0"/>
                    </a:lnTo>
                    <a:cubicBezTo>
                      <a:pt x="1036" y="0"/>
                      <a:pt x="1040" y="3"/>
                      <a:pt x="1040" y="7"/>
                    </a:cubicBezTo>
                    <a:lnTo>
                      <a:pt x="1053" y="109"/>
                    </a:lnTo>
                    <a:cubicBezTo>
                      <a:pt x="1053" y="111"/>
                      <a:pt x="1053" y="113"/>
                      <a:pt x="1052" y="115"/>
                    </a:cubicBezTo>
                    <a:lnTo>
                      <a:pt x="1007" y="181"/>
                    </a:lnTo>
                    <a:lnTo>
                      <a:pt x="1000" y="168"/>
                    </a:lnTo>
                    <a:lnTo>
                      <a:pt x="1157" y="158"/>
                    </a:lnTo>
                    <a:cubicBezTo>
                      <a:pt x="1160" y="158"/>
                      <a:pt x="1162" y="159"/>
                      <a:pt x="1164" y="162"/>
                    </a:cubicBezTo>
                    <a:lnTo>
                      <a:pt x="1183" y="188"/>
                    </a:lnTo>
                    <a:cubicBezTo>
                      <a:pt x="1185" y="191"/>
                      <a:pt x="1185" y="194"/>
                      <a:pt x="1184" y="196"/>
                    </a:cubicBezTo>
                    <a:lnTo>
                      <a:pt x="1129" y="313"/>
                    </a:lnTo>
                    <a:cubicBezTo>
                      <a:pt x="1128" y="314"/>
                      <a:pt x="1127" y="315"/>
                      <a:pt x="1127" y="316"/>
                    </a:cubicBezTo>
                    <a:lnTo>
                      <a:pt x="1069" y="367"/>
                    </a:lnTo>
                    <a:lnTo>
                      <a:pt x="1069" y="354"/>
                    </a:lnTo>
                    <a:lnTo>
                      <a:pt x="1082" y="364"/>
                    </a:lnTo>
                    <a:cubicBezTo>
                      <a:pt x="1084" y="366"/>
                      <a:pt x="1085" y="369"/>
                      <a:pt x="1085" y="372"/>
                    </a:cubicBezTo>
                    <a:lnTo>
                      <a:pt x="1049" y="506"/>
                    </a:lnTo>
                    <a:cubicBezTo>
                      <a:pt x="1048" y="506"/>
                      <a:pt x="1048" y="507"/>
                      <a:pt x="1048" y="508"/>
                    </a:cubicBezTo>
                    <a:lnTo>
                      <a:pt x="982" y="631"/>
                    </a:lnTo>
                    <a:lnTo>
                      <a:pt x="983" y="626"/>
                    </a:lnTo>
                    <a:lnTo>
                      <a:pt x="991" y="662"/>
                    </a:lnTo>
                    <a:cubicBezTo>
                      <a:pt x="992" y="664"/>
                      <a:pt x="991" y="667"/>
                      <a:pt x="990" y="669"/>
                    </a:cubicBezTo>
                    <a:lnTo>
                      <a:pt x="901" y="802"/>
                    </a:lnTo>
                    <a:lnTo>
                      <a:pt x="902" y="800"/>
                    </a:lnTo>
                    <a:lnTo>
                      <a:pt x="847" y="994"/>
                    </a:lnTo>
                    <a:lnTo>
                      <a:pt x="847" y="991"/>
                    </a:lnTo>
                    <a:lnTo>
                      <a:pt x="858" y="1166"/>
                    </a:lnTo>
                    <a:cubicBezTo>
                      <a:pt x="858" y="1168"/>
                      <a:pt x="857" y="1171"/>
                      <a:pt x="856" y="1172"/>
                    </a:cubicBezTo>
                    <a:cubicBezTo>
                      <a:pt x="854" y="1174"/>
                      <a:pt x="852" y="1175"/>
                      <a:pt x="850" y="1175"/>
                    </a:cubicBezTo>
                    <a:lnTo>
                      <a:pt x="157" y="1184"/>
                    </a:lnTo>
                    <a:cubicBezTo>
                      <a:pt x="155" y="1185"/>
                      <a:pt x="153" y="1184"/>
                      <a:pt x="151" y="1182"/>
                    </a:cubicBezTo>
                    <a:cubicBezTo>
                      <a:pt x="150" y="1181"/>
                      <a:pt x="149" y="1179"/>
                      <a:pt x="149" y="1177"/>
                    </a:cubicBezTo>
                    <a:lnTo>
                      <a:pt x="147" y="1007"/>
                    </a:lnTo>
                    <a:lnTo>
                      <a:pt x="155" y="1014"/>
                    </a:lnTo>
                    <a:lnTo>
                      <a:pt x="70" y="1014"/>
                    </a:lnTo>
                    <a:cubicBezTo>
                      <a:pt x="68" y="1014"/>
                      <a:pt x="65" y="1013"/>
                      <a:pt x="64" y="1012"/>
                    </a:cubicBezTo>
                    <a:lnTo>
                      <a:pt x="38" y="980"/>
                    </a:lnTo>
                    <a:cubicBezTo>
                      <a:pt x="37" y="978"/>
                      <a:pt x="36" y="977"/>
                      <a:pt x="36" y="975"/>
                    </a:cubicBezTo>
                    <a:lnTo>
                      <a:pt x="45" y="413"/>
                    </a:lnTo>
                    <a:lnTo>
                      <a:pt x="1" y="48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9" name="Freeform 105"/>
              <p:cNvSpPr>
                <a:spLocks/>
              </p:cNvSpPr>
              <p:nvPr/>
            </p:nvSpPr>
            <p:spPr bwMode="auto">
              <a:xfrm>
                <a:off x="3029" y="2397"/>
                <a:ext cx="407" cy="329"/>
              </a:xfrm>
              <a:custGeom>
                <a:avLst/>
                <a:gdLst>
                  <a:gd name="T0" fmla="*/ 0 w 407"/>
                  <a:gd name="T1" fmla="*/ 2 h 329"/>
                  <a:gd name="T2" fmla="*/ 4 w 407"/>
                  <a:gd name="T3" fmla="*/ 91 h 329"/>
                  <a:gd name="T4" fmla="*/ 42 w 407"/>
                  <a:gd name="T5" fmla="*/ 156 h 329"/>
                  <a:gd name="T6" fmla="*/ 28 w 407"/>
                  <a:gd name="T7" fmla="*/ 207 h 329"/>
                  <a:gd name="T8" fmla="*/ 30 w 407"/>
                  <a:gd name="T9" fmla="*/ 250 h 329"/>
                  <a:gd name="T10" fmla="*/ 14 w 407"/>
                  <a:gd name="T11" fmla="*/ 271 h 329"/>
                  <a:gd name="T12" fmla="*/ 21 w 407"/>
                  <a:gd name="T13" fmla="*/ 278 h 329"/>
                  <a:gd name="T14" fmla="*/ 75 w 407"/>
                  <a:gd name="T15" fmla="*/ 273 h 329"/>
                  <a:gd name="T16" fmla="*/ 142 w 407"/>
                  <a:gd name="T17" fmla="*/ 289 h 329"/>
                  <a:gd name="T18" fmla="*/ 164 w 407"/>
                  <a:gd name="T19" fmla="*/ 273 h 329"/>
                  <a:gd name="T20" fmla="*/ 230 w 407"/>
                  <a:gd name="T21" fmla="*/ 298 h 329"/>
                  <a:gd name="T22" fmla="*/ 235 w 407"/>
                  <a:gd name="T23" fmla="*/ 312 h 329"/>
                  <a:gd name="T24" fmla="*/ 260 w 407"/>
                  <a:gd name="T25" fmla="*/ 323 h 329"/>
                  <a:gd name="T26" fmla="*/ 273 w 407"/>
                  <a:gd name="T27" fmla="*/ 310 h 329"/>
                  <a:gd name="T28" fmla="*/ 304 w 407"/>
                  <a:gd name="T29" fmla="*/ 322 h 329"/>
                  <a:gd name="T30" fmla="*/ 324 w 407"/>
                  <a:gd name="T31" fmla="*/ 312 h 329"/>
                  <a:gd name="T32" fmla="*/ 320 w 407"/>
                  <a:gd name="T33" fmla="*/ 294 h 329"/>
                  <a:gd name="T34" fmla="*/ 374 w 407"/>
                  <a:gd name="T35" fmla="*/ 310 h 329"/>
                  <a:gd name="T36" fmla="*/ 371 w 407"/>
                  <a:gd name="T37" fmla="*/ 329 h 329"/>
                  <a:gd name="T38" fmla="*/ 407 w 407"/>
                  <a:gd name="T39" fmla="*/ 306 h 329"/>
                  <a:gd name="T40" fmla="*/ 375 w 407"/>
                  <a:gd name="T41" fmla="*/ 302 h 329"/>
                  <a:gd name="T42" fmla="*/ 351 w 407"/>
                  <a:gd name="T43" fmla="*/ 277 h 329"/>
                  <a:gd name="T44" fmla="*/ 381 w 407"/>
                  <a:gd name="T45" fmla="*/ 247 h 329"/>
                  <a:gd name="T46" fmla="*/ 381 w 407"/>
                  <a:gd name="T47" fmla="*/ 228 h 329"/>
                  <a:gd name="T48" fmla="*/ 348 w 407"/>
                  <a:gd name="T49" fmla="*/ 255 h 329"/>
                  <a:gd name="T50" fmla="*/ 331 w 407"/>
                  <a:gd name="T51" fmla="*/ 247 h 329"/>
                  <a:gd name="T52" fmla="*/ 345 w 407"/>
                  <a:gd name="T53" fmla="*/ 232 h 329"/>
                  <a:gd name="T54" fmla="*/ 308 w 407"/>
                  <a:gd name="T55" fmla="*/ 243 h 329"/>
                  <a:gd name="T56" fmla="*/ 284 w 407"/>
                  <a:gd name="T57" fmla="*/ 233 h 329"/>
                  <a:gd name="T58" fmla="*/ 290 w 407"/>
                  <a:gd name="T59" fmla="*/ 218 h 329"/>
                  <a:gd name="T60" fmla="*/ 353 w 407"/>
                  <a:gd name="T61" fmla="*/ 228 h 329"/>
                  <a:gd name="T62" fmla="*/ 329 w 407"/>
                  <a:gd name="T63" fmla="*/ 190 h 329"/>
                  <a:gd name="T64" fmla="*/ 333 w 407"/>
                  <a:gd name="T65" fmla="*/ 161 h 329"/>
                  <a:gd name="T66" fmla="*/ 189 w 407"/>
                  <a:gd name="T67" fmla="*/ 167 h 329"/>
                  <a:gd name="T68" fmla="*/ 206 w 407"/>
                  <a:gd name="T69" fmla="*/ 106 h 329"/>
                  <a:gd name="T70" fmla="*/ 231 w 407"/>
                  <a:gd name="T71" fmla="*/ 75 h 329"/>
                  <a:gd name="T72" fmla="*/ 224 w 407"/>
                  <a:gd name="T73" fmla="*/ 66 h 329"/>
                  <a:gd name="T74" fmla="*/ 213 w 407"/>
                  <a:gd name="T75" fmla="*/ 0 h 329"/>
                  <a:gd name="T76" fmla="*/ 0 w 407"/>
                  <a:gd name="T77" fmla="*/ 2 h 32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07"/>
                  <a:gd name="T118" fmla="*/ 0 h 329"/>
                  <a:gd name="T119" fmla="*/ 407 w 407"/>
                  <a:gd name="T120" fmla="*/ 329 h 32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07" h="329">
                    <a:moveTo>
                      <a:pt x="0" y="2"/>
                    </a:moveTo>
                    <a:lnTo>
                      <a:pt x="4" y="91"/>
                    </a:lnTo>
                    <a:lnTo>
                      <a:pt x="42" y="156"/>
                    </a:lnTo>
                    <a:lnTo>
                      <a:pt x="28" y="207"/>
                    </a:lnTo>
                    <a:lnTo>
                      <a:pt x="30" y="250"/>
                    </a:lnTo>
                    <a:lnTo>
                      <a:pt x="14" y="271"/>
                    </a:lnTo>
                    <a:lnTo>
                      <a:pt x="21" y="278"/>
                    </a:lnTo>
                    <a:lnTo>
                      <a:pt x="75" y="273"/>
                    </a:lnTo>
                    <a:lnTo>
                      <a:pt x="142" y="289"/>
                    </a:lnTo>
                    <a:lnTo>
                      <a:pt x="164" y="273"/>
                    </a:lnTo>
                    <a:lnTo>
                      <a:pt x="230" y="298"/>
                    </a:lnTo>
                    <a:lnTo>
                      <a:pt x="235" y="312"/>
                    </a:lnTo>
                    <a:lnTo>
                      <a:pt x="260" y="323"/>
                    </a:lnTo>
                    <a:lnTo>
                      <a:pt x="273" y="310"/>
                    </a:lnTo>
                    <a:lnTo>
                      <a:pt x="304" y="322"/>
                    </a:lnTo>
                    <a:lnTo>
                      <a:pt x="324" y="312"/>
                    </a:lnTo>
                    <a:lnTo>
                      <a:pt x="320" y="294"/>
                    </a:lnTo>
                    <a:lnTo>
                      <a:pt x="374" y="310"/>
                    </a:lnTo>
                    <a:lnTo>
                      <a:pt x="371" y="329"/>
                    </a:lnTo>
                    <a:lnTo>
                      <a:pt x="407" y="306"/>
                    </a:lnTo>
                    <a:lnTo>
                      <a:pt x="375" y="302"/>
                    </a:lnTo>
                    <a:lnTo>
                      <a:pt x="351" y="277"/>
                    </a:lnTo>
                    <a:lnTo>
                      <a:pt x="381" y="247"/>
                    </a:lnTo>
                    <a:lnTo>
                      <a:pt x="381" y="228"/>
                    </a:lnTo>
                    <a:lnTo>
                      <a:pt x="348" y="255"/>
                    </a:lnTo>
                    <a:lnTo>
                      <a:pt x="331" y="247"/>
                    </a:lnTo>
                    <a:lnTo>
                      <a:pt x="345" y="232"/>
                    </a:lnTo>
                    <a:lnTo>
                      <a:pt x="308" y="243"/>
                    </a:lnTo>
                    <a:lnTo>
                      <a:pt x="284" y="233"/>
                    </a:lnTo>
                    <a:lnTo>
                      <a:pt x="290" y="218"/>
                    </a:lnTo>
                    <a:lnTo>
                      <a:pt x="353" y="228"/>
                    </a:lnTo>
                    <a:lnTo>
                      <a:pt x="329" y="190"/>
                    </a:lnTo>
                    <a:lnTo>
                      <a:pt x="333" y="161"/>
                    </a:lnTo>
                    <a:lnTo>
                      <a:pt x="189" y="167"/>
                    </a:lnTo>
                    <a:lnTo>
                      <a:pt x="206" y="106"/>
                    </a:lnTo>
                    <a:lnTo>
                      <a:pt x="231" y="75"/>
                    </a:lnTo>
                    <a:lnTo>
                      <a:pt x="224" y="66"/>
                    </a:lnTo>
                    <a:lnTo>
                      <a:pt x="213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0" name="Freeform 106"/>
              <p:cNvSpPr>
                <a:spLocks noEditPoints="1"/>
              </p:cNvSpPr>
              <p:nvPr/>
            </p:nvSpPr>
            <p:spPr bwMode="auto">
              <a:xfrm>
                <a:off x="3027" y="2395"/>
                <a:ext cx="411" cy="334"/>
              </a:xfrm>
              <a:custGeom>
                <a:avLst/>
                <a:gdLst>
                  <a:gd name="T0" fmla="*/ 9 w 1345"/>
                  <a:gd name="T1" fmla="*/ 94 h 1297"/>
                  <a:gd name="T2" fmla="*/ 46 w 1345"/>
                  <a:gd name="T3" fmla="*/ 159 h 1297"/>
                  <a:gd name="T4" fmla="*/ 35 w 1345"/>
                  <a:gd name="T5" fmla="*/ 252 h 1297"/>
                  <a:gd name="T6" fmla="*/ 18 w 1345"/>
                  <a:gd name="T7" fmla="*/ 272 h 1297"/>
                  <a:gd name="T8" fmla="*/ 76 w 1345"/>
                  <a:gd name="T9" fmla="*/ 273 h 1297"/>
                  <a:gd name="T10" fmla="*/ 142 w 1345"/>
                  <a:gd name="T11" fmla="*/ 290 h 1297"/>
                  <a:gd name="T12" fmla="*/ 233 w 1345"/>
                  <a:gd name="T13" fmla="*/ 299 h 1297"/>
                  <a:gd name="T14" fmla="*/ 238 w 1345"/>
                  <a:gd name="T15" fmla="*/ 313 h 1297"/>
                  <a:gd name="T16" fmla="*/ 273 w 1345"/>
                  <a:gd name="T17" fmla="*/ 311 h 1297"/>
                  <a:gd name="T18" fmla="*/ 304 w 1345"/>
                  <a:gd name="T19" fmla="*/ 322 h 1297"/>
                  <a:gd name="T20" fmla="*/ 320 w 1345"/>
                  <a:gd name="T21" fmla="*/ 297 h 1297"/>
                  <a:gd name="T22" fmla="*/ 376 w 1345"/>
                  <a:gd name="T23" fmla="*/ 311 h 1297"/>
                  <a:gd name="T24" fmla="*/ 371 w 1345"/>
                  <a:gd name="T25" fmla="*/ 330 h 1297"/>
                  <a:gd name="T26" fmla="*/ 376 w 1345"/>
                  <a:gd name="T27" fmla="*/ 306 h 1297"/>
                  <a:gd name="T28" fmla="*/ 350 w 1345"/>
                  <a:gd name="T29" fmla="*/ 278 h 1297"/>
                  <a:gd name="T30" fmla="*/ 380 w 1345"/>
                  <a:gd name="T31" fmla="*/ 231 h 1297"/>
                  <a:gd name="T32" fmla="*/ 348 w 1345"/>
                  <a:gd name="T33" fmla="*/ 259 h 1297"/>
                  <a:gd name="T34" fmla="*/ 331 w 1345"/>
                  <a:gd name="T35" fmla="*/ 248 h 1297"/>
                  <a:gd name="T36" fmla="*/ 310 w 1345"/>
                  <a:gd name="T37" fmla="*/ 247 h 1297"/>
                  <a:gd name="T38" fmla="*/ 284 w 1345"/>
                  <a:gd name="T39" fmla="*/ 235 h 1297"/>
                  <a:gd name="T40" fmla="*/ 356 w 1345"/>
                  <a:gd name="T41" fmla="*/ 229 h 1297"/>
                  <a:gd name="T42" fmla="*/ 328 w 1345"/>
                  <a:gd name="T43" fmla="*/ 192 h 1297"/>
                  <a:gd name="T44" fmla="*/ 191 w 1345"/>
                  <a:gd name="T45" fmla="*/ 171 h 1297"/>
                  <a:gd name="T46" fmla="*/ 206 w 1345"/>
                  <a:gd name="T47" fmla="*/ 108 h 1297"/>
                  <a:gd name="T48" fmla="*/ 231 w 1345"/>
                  <a:gd name="T49" fmla="*/ 78 h 1297"/>
                  <a:gd name="T50" fmla="*/ 213 w 1345"/>
                  <a:gd name="T51" fmla="*/ 3 h 1297"/>
                  <a:gd name="T52" fmla="*/ 215 w 1345"/>
                  <a:gd name="T53" fmla="*/ 0 h 1297"/>
                  <a:gd name="T54" fmla="*/ 228 w 1345"/>
                  <a:gd name="T55" fmla="*/ 68 h 1297"/>
                  <a:gd name="T56" fmla="*/ 210 w 1345"/>
                  <a:gd name="T57" fmla="*/ 109 h 1297"/>
                  <a:gd name="T58" fmla="*/ 190 w 1345"/>
                  <a:gd name="T59" fmla="*/ 167 h 1297"/>
                  <a:gd name="T60" fmla="*/ 337 w 1345"/>
                  <a:gd name="T61" fmla="*/ 164 h 1297"/>
                  <a:gd name="T62" fmla="*/ 357 w 1345"/>
                  <a:gd name="T63" fmla="*/ 230 h 1297"/>
                  <a:gd name="T64" fmla="*/ 292 w 1345"/>
                  <a:gd name="T65" fmla="*/ 222 h 1297"/>
                  <a:gd name="T66" fmla="*/ 287 w 1345"/>
                  <a:gd name="T67" fmla="*/ 234 h 1297"/>
                  <a:gd name="T68" fmla="*/ 346 w 1345"/>
                  <a:gd name="T69" fmla="*/ 233 h 1297"/>
                  <a:gd name="T70" fmla="*/ 335 w 1345"/>
                  <a:gd name="T71" fmla="*/ 250 h 1297"/>
                  <a:gd name="T72" fmla="*/ 347 w 1345"/>
                  <a:gd name="T73" fmla="*/ 255 h 1297"/>
                  <a:gd name="T74" fmla="*/ 385 w 1345"/>
                  <a:gd name="T75" fmla="*/ 231 h 1297"/>
                  <a:gd name="T76" fmla="*/ 354 w 1345"/>
                  <a:gd name="T77" fmla="*/ 281 h 1297"/>
                  <a:gd name="T78" fmla="*/ 377 w 1345"/>
                  <a:gd name="T79" fmla="*/ 302 h 1297"/>
                  <a:gd name="T80" fmla="*/ 410 w 1345"/>
                  <a:gd name="T81" fmla="*/ 310 h 1297"/>
                  <a:gd name="T82" fmla="*/ 370 w 1345"/>
                  <a:gd name="T83" fmla="*/ 332 h 1297"/>
                  <a:gd name="T84" fmla="*/ 321 w 1345"/>
                  <a:gd name="T85" fmla="*/ 298 h 1297"/>
                  <a:gd name="T86" fmla="*/ 327 w 1345"/>
                  <a:gd name="T87" fmla="*/ 317 h 1297"/>
                  <a:gd name="T88" fmla="*/ 274 w 1345"/>
                  <a:gd name="T89" fmla="*/ 314 h 1297"/>
                  <a:gd name="T90" fmla="*/ 260 w 1345"/>
                  <a:gd name="T91" fmla="*/ 327 h 1297"/>
                  <a:gd name="T92" fmla="*/ 229 w 1345"/>
                  <a:gd name="T93" fmla="*/ 301 h 1297"/>
                  <a:gd name="T94" fmla="*/ 167 w 1345"/>
                  <a:gd name="T95" fmla="*/ 277 h 1297"/>
                  <a:gd name="T96" fmla="*/ 76 w 1345"/>
                  <a:gd name="T97" fmla="*/ 277 h 1297"/>
                  <a:gd name="T98" fmla="*/ 21 w 1345"/>
                  <a:gd name="T99" fmla="*/ 282 h 1297"/>
                  <a:gd name="T100" fmla="*/ 31 w 1345"/>
                  <a:gd name="T101" fmla="*/ 251 h 1297"/>
                  <a:gd name="T102" fmla="*/ 28 w 1345"/>
                  <a:gd name="T103" fmla="*/ 209 h 1297"/>
                  <a:gd name="T104" fmla="*/ 4 w 1345"/>
                  <a:gd name="T105" fmla="*/ 95 h 1297"/>
                  <a:gd name="T106" fmla="*/ 1 w 1345"/>
                  <a:gd name="T107" fmla="*/ 3 h 129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345"/>
                  <a:gd name="T163" fmla="*/ 0 h 1297"/>
                  <a:gd name="T164" fmla="*/ 1345 w 1345"/>
                  <a:gd name="T165" fmla="*/ 1297 h 129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345" h="1297">
                    <a:moveTo>
                      <a:pt x="9" y="26"/>
                    </a:moveTo>
                    <a:lnTo>
                      <a:pt x="16" y="18"/>
                    </a:lnTo>
                    <a:lnTo>
                      <a:pt x="29" y="364"/>
                    </a:lnTo>
                    <a:lnTo>
                      <a:pt x="28" y="361"/>
                    </a:lnTo>
                    <a:lnTo>
                      <a:pt x="150" y="612"/>
                    </a:lnTo>
                    <a:cubicBezTo>
                      <a:pt x="151" y="614"/>
                      <a:pt x="151" y="616"/>
                      <a:pt x="150" y="618"/>
                    </a:cubicBezTo>
                    <a:lnTo>
                      <a:pt x="106" y="816"/>
                    </a:lnTo>
                    <a:lnTo>
                      <a:pt x="106" y="814"/>
                    </a:lnTo>
                    <a:lnTo>
                      <a:pt x="114" y="978"/>
                    </a:lnTo>
                    <a:cubicBezTo>
                      <a:pt x="114" y="980"/>
                      <a:pt x="114" y="982"/>
                      <a:pt x="113" y="983"/>
                    </a:cubicBezTo>
                    <a:lnTo>
                      <a:pt x="60" y="1068"/>
                    </a:lnTo>
                    <a:lnTo>
                      <a:pt x="59" y="1058"/>
                    </a:lnTo>
                    <a:lnTo>
                      <a:pt x="81" y="1085"/>
                    </a:lnTo>
                    <a:lnTo>
                      <a:pt x="73" y="1082"/>
                    </a:lnTo>
                    <a:lnTo>
                      <a:pt x="250" y="1060"/>
                    </a:lnTo>
                    <a:cubicBezTo>
                      <a:pt x="251" y="1060"/>
                      <a:pt x="252" y="1060"/>
                      <a:pt x="253" y="1061"/>
                    </a:cubicBezTo>
                    <a:lnTo>
                      <a:pt x="472" y="1123"/>
                    </a:lnTo>
                    <a:lnTo>
                      <a:pt x="465" y="1125"/>
                    </a:lnTo>
                    <a:lnTo>
                      <a:pt x="537" y="1062"/>
                    </a:lnTo>
                    <a:cubicBezTo>
                      <a:pt x="540" y="1060"/>
                      <a:pt x="543" y="1060"/>
                      <a:pt x="546" y="1061"/>
                    </a:cubicBezTo>
                    <a:lnTo>
                      <a:pt x="761" y="1160"/>
                    </a:lnTo>
                    <a:cubicBezTo>
                      <a:pt x="763" y="1161"/>
                      <a:pt x="765" y="1163"/>
                      <a:pt x="765" y="1165"/>
                    </a:cubicBezTo>
                    <a:lnTo>
                      <a:pt x="782" y="1221"/>
                    </a:lnTo>
                    <a:lnTo>
                      <a:pt x="778" y="1216"/>
                    </a:lnTo>
                    <a:lnTo>
                      <a:pt x="859" y="1257"/>
                    </a:lnTo>
                    <a:lnTo>
                      <a:pt x="849" y="1259"/>
                    </a:lnTo>
                    <a:lnTo>
                      <a:pt x="894" y="1208"/>
                    </a:lnTo>
                    <a:cubicBezTo>
                      <a:pt x="897" y="1206"/>
                      <a:pt x="900" y="1205"/>
                      <a:pt x="904" y="1206"/>
                    </a:cubicBezTo>
                    <a:lnTo>
                      <a:pt x="1004" y="1252"/>
                    </a:lnTo>
                    <a:lnTo>
                      <a:pt x="996" y="1252"/>
                    </a:lnTo>
                    <a:lnTo>
                      <a:pt x="1062" y="1216"/>
                    </a:lnTo>
                    <a:lnTo>
                      <a:pt x="1058" y="1225"/>
                    </a:lnTo>
                    <a:lnTo>
                      <a:pt x="1046" y="1152"/>
                    </a:lnTo>
                    <a:cubicBezTo>
                      <a:pt x="1045" y="1149"/>
                      <a:pt x="1046" y="1146"/>
                      <a:pt x="1048" y="1144"/>
                    </a:cubicBezTo>
                    <a:cubicBezTo>
                      <a:pt x="1050" y="1143"/>
                      <a:pt x="1053" y="1142"/>
                      <a:pt x="1056" y="1143"/>
                    </a:cubicBezTo>
                    <a:lnTo>
                      <a:pt x="1231" y="1206"/>
                    </a:lnTo>
                    <a:cubicBezTo>
                      <a:pt x="1234" y="1207"/>
                      <a:pt x="1236" y="1211"/>
                      <a:pt x="1236" y="1214"/>
                    </a:cubicBezTo>
                    <a:lnTo>
                      <a:pt x="1227" y="1289"/>
                    </a:lnTo>
                    <a:lnTo>
                      <a:pt x="1214" y="1282"/>
                    </a:lnTo>
                    <a:lnTo>
                      <a:pt x="1332" y="1190"/>
                    </a:lnTo>
                    <a:lnTo>
                      <a:pt x="1335" y="1204"/>
                    </a:lnTo>
                    <a:lnTo>
                      <a:pt x="1231" y="1190"/>
                    </a:lnTo>
                    <a:cubicBezTo>
                      <a:pt x="1229" y="1190"/>
                      <a:pt x="1227" y="1189"/>
                      <a:pt x="1226" y="1187"/>
                    </a:cubicBezTo>
                    <a:lnTo>
                      <a:pt x="1147" y="1090"/>
                    </a:lnTo>
                    <a:cubicBezTo>
                      <a:pt x="1145" y="1087"/>
                      <a:pt x="1145" y="1083"/>
                      <a:pt x="1147" y="1080"/>
                    </a:cubicBezTo>
                    <a:lnTo>
                      <a:pt x="1245" y="962"/>
                    </a:lnTo>
                    <a:lnTo>
                      <a:pt x="1243" y="967"/>
                    </a:lnTo>
                    <a:lnTo>
                      <a:pt x="1243" y="896"/>
                    </a:lnTo>
                    <a:lnTo>
                      <a:pt x="1257" y="902"/>
                    </a:lnTo>
                    <a:lnTo>
                      <a:pt x="1148" y="1004"/>
                    </a:lnTo>
                    <a:cubicBezTo>
                      <a:pt x="1146" y="1006"/>
                      <a:pt x="1142" y="1007"/>
                      <a:pt x="1139" y="1005"/>
                    </a:cubicBezTo>
                    <a:lnTo>
                      <a:pt x="1086" y="974"/>
                    </a:lnTo>
                    <a:cubicBezTo>
                      <a:pt x="1084" y="972"/>
                      <a:pt x="1082" y="970"/>
                      <a:pt x="1082" y="968"/>
                    </a:cubicBezTo>
                    <a:cubicBezTo>
                      <a:pt x="1081" y="966"/>
                      <a:pt x="1082" y="963"/>
                      <a:pt x="1083" y="962"/>
                    </a:cubicBezTo>
                    <a:lnTo>
                      <a:pt x="1128" y="906"/>
                    </a:lnTo>
                    <a:lnTo>
                      <a:pt x="1137" y="919"/>
                    </a:lnTo>
                    <a:lnTo>
                      <a:pt x="1016" y="960"/>
                    </a:lnTo>
                    <a:cubicBezTo>
                      <a:pt x="1014" y="960"/>
                      <a:pt x="1011" y="960"/>
                      <a:pt x="1010" y="959"/>
                    </a:cubicBezTo>
                    <a:lnTo>
                      <a:pt x="933" y="923"/>
                    </a:lnTo>
                    <a:cubicBezTo>
                      <a:pt x="929" y="921"/>
                      <a:pt x="928" y="917"/>
                      <a:pt x="929" y="913"/>
                    </a:cubicBezTo>
                    <a:lnTo>
                      <a:pt x="948" y="853"/>
                    </a:lnTo>
                    <a:cubicBezTo>
                      <a:pt x="949" y="849"/>
                      <a:pt x="953" y="847"/>
                      <a:pt x="957" y="847"/>
                    </a:cubicBezTo>
                    <a:lnTo>
                      <a:pt x="1164" y="889"/>
                    </a:lnTo>
                    <a:lnTo>
                      <a:pt x="1155" y="900"/>
                    </a:lnTo>
                    <a:lnTo>
                      <a:pt x="1074" y="750"/>
                    </a:lnTo>
                    <a:cubicBezTo>
                      <a:pt x="1073" y="749"/>
                      <a:pt x="1073" y="747"/>
                      <a:pt x="1073" y="746"/>
                    </a:cubicBezTo>
                    <a:lnTo>
                      <a:pt x="1086" y="634"/>
                    </a:lnTo>
                    <a:lnTo>
                      <a:pt x="1094" y="643"/>
                    </a:lnTo>
                    <a:lnTo>
                      <a:pt x="624" y="665"/>
                    </a:lnTo>
                    <a:cubicBezTo>
                      <a:pt x="621" y="665"/>
                      <a:pt x="619" y="664"/>
                      <a:pt x="617" y="662"/>
                    </a:cubicBezTo>
                    <a:cubicBezTo>
                      <a:pt x="616" y="660"/>
                      <a:pt x="615" y="657"/>
                      <a:pt x="616" y="655"/>
                    </a:cubicBezTo>
                    <a:lnTo>
                      <a:pt x="673" y="418"/>
                    </a:lnTo>
                    <a:cubicBezTo>
                      <a:pt x="673" y="417"/>
                      <a:pt x="674" y="416"/>
                      <a:pt x="674" y="415"/>
                    </a:cubicBezTo>
                    <a:lnTo>
                      <a:pt x="755" y="294"/>
                    </a:lnTo>
                    <a:lnTo>
                      <a:pt x="755" y="304"/>
                    </a:lnTo>
                    <a:lnTo>
                      <a:pt x="732" y="272"/>
                    </a:lnTo>
                    <a:cubicBezTo>
                      <a:pt x="731" y="271"/>
                      <a:pt x="731" y="270"/>
                      <a:pt x="730" y="268"/>
                    </a:cubicBezTo>
                    <a:lnTo>
                      <a:pt x="696" y="10"/>
                    </a:lnTo>
                    <a:lnTo>
                      <a:pt x="704" y="16"/>
                    </a:lnTo>
                    <a:lnTo>
                      <a:pt x="9" y="26"/>
                    </a:lnTo>
                    <a:close/>
                    <a:moveTo>
                      <a:pt x="704" y="0"/>
                    </a:moveTo>
                    <a:cubicBezTo>
                      <a:pt x="708" y="0"/>
                      <a:pt x="712" y="3"/>
                      <a:pt x="712" y="7"/>
                    </a:cubicBezTo>
                    <a:lnTo>
                      <a:pt x="746" y="266"/>
                    </a:lnTo>
                    <a:lnTo>
                      <a:pt x="745" y="263"/>
                    </a:lnTo>
                    <a:lnTo>
                      <a:pt x="768" y="294"/>
                    </a:lnTo>
                    <a:cubicBezTo>
                      <a:pt x="770" y="297"/>
                      <a:pt x="770" y="300"/>
                      <a:pt x="769" y="303"/>
                    </a:cubicBezTo>
                    <a:lnTo>
                      <a:pt x="688" y="424"/>
                    </a:lnTo>
                    <a:lnTo>
                      <a:pt x="689" y="422"/>
                    </a:lnTo>
                    <a:lnTo>
                      <a:pt x="631" y="659"/>
                    </a:lnTo>
                    <a:lnTo>
                      <a:pt x="623" y="649"/>
                    </a:lnTo>
                    <a:lnTo>
                      <a:pt x="1093" y="627"/>
                    </a:lnTo>
                    <a:cubicBezTo>
                      <a:pt x="1096" y="627"/>
                      <a:pt x="1098" y="628"/>
                      <a:pt x="1100" y="630"/>
                    </a:cubicBezTo>
                    <a:cubicBezTo>
                      <a:pt x="1101" y="631"/>
                      <a:pt x="1102" y="634"/>
                      <a:pt x="1102" y="636"/>
                    </a:cubicBezTo>
                    <a:lnTo>
                      <a:pt x="1089" y="747"/>
                    </a:lnTo>
                    <a:lnTo>
                      <a:pt x="1088" y="743"/>
                    </a:lnTo>
                    <a:lnTo>
                      <a:pt x="1169" y="893"/>
                    </a:lnTo>
                    <a:cubicBezTo>
                      <a:pt x="1170" y="895"/>
                      <a:pt x="1170" y="899"/>
                      <a:pt x="1168" y="901"/>
                    </a:cubicBezTo>
                    <a:cubicBezTo>
                      <a:pt x="1167" y="904"/>
                      <a:pt x="1163" y="905"/>
                      <a:pt x="1160" y="904"/>
                    </a:cubicBezTo>
                    <a:lnTo>
                      <a:pt x="954" y="863"/>
                    </a:lnTo>
                    <a:lnTo>
                      <a:pt x="963" y="858"/>
                    </a:lnTo>
                    <a:lnTo>
                      <a:pt x="944" y="918"/>
                    </a:lnTo>
                    <a:lnTo>
                      <a:pt x="940" y="909"/>
                    </a:lnTo>
                    <a:lnTo>
                      <a:pt x="1016" y="945"/>
                    </a:lnTo>
                    <a:lnTo>
                      <a:pt x="1010" y="945"/>
                    </a:lnTo>
                    <a:lnTo>
                      <a:pt x="1132" y="903"/>
                    </a:lnTo>
                    <a:cubicBezTo>
                      <a:pt x="1135" y="902"/>
                      <a:pt x="1139" y="903"/>
                      <a:pt x="1141" y="906"/>
                    </a:cubicBezTo>
                    <a:cubicBezTo>
                      <a:pt x="1143" y="909"/>
                      <a:pt x="1143" y="913"/>
                      <a:pt x="1141" y="916"/>
                    </a:cubicBezTo>
                    <a:lnTo>
                      <a:pt x="1096" y="972"/>
                    </a:lnTo>
                    <a:lnTo>
                      <a:pt x="1094" y="960"/>
                    </a:lnTo>
                    <a:lnTo>
                      <a:pt x="1147" y="991"/>
                    </a:lnTo>
                    <a:lnTo>
                      <a:pt x="1137" y="992"/>
                    </a:lnTo>
                    <a:lnTo>
                      <a:pt x="1246" y="891"/>
                    </a:lnTo>
                    <a:cubicBezTo>
                      <a:pt x="1248" y="888"/>
                      <a:pt x="1252" y="888"/>
                      <a:pt x="1255" y="889"/>
                    </a:cubicBezTo>
                    <a:cubicBezTo>
                      <a:pt x="1257" y="890"/>
                      <a:pt x="1259" y="893"/>
                      <a:pt x="1259" y="896"/>
                    </a:cubicBezTo>
                    <a:lnTo>
                      <a:pt x="1259" y="967"/>
                    </a:lnTo>
                    <a:cubicBezTo>
                      <a:pt x="1259" y="969"/>
                      <a:pt x="1259" y="970"/>
                      <a:pt x="1258" y="972"/>
                    </a:cubicBezTo>
                    <a:lnTo>
                      <a:pt x="1160" y="1090"/>
                    </a:lnTo>
                    <a:lnTo>
                      <a:pt x="1160" y="1080"/>
                    </a:lnTo>
                    <a:lnTo>
                      <a:pt x="1238" y="1177"/>
                    </a:lnTo>
                    <a:lnTo>
                      <a:pt x="1233" y="1174"/>
                    </a:lnTo>
                    <a:lnTo>
                      <a:pt x="1338" y="1189"/>
                    </a:lnTo>
                    <a:cubicBezTo>
                      <a:pt x="1341" y="1189"/>
                      <a:pt x="1343" y="1191"/>
                      <a:pt x="1344" y="1194"/>
                    </a:cubicBezTo>
                    <a:cubicBezTo>
                      <a:pt x="1345" y="1198"/>
                      <a:pt x="1344" y="1201"/>
                      <a:pt x="1341" y="1203"/>
                    </a:cubicBezTo>
                    <a:lnTo>
                      <a:pt x="1224" y="1295"/>
                    </a:lnTo>
                    <a:cubicBezTo>
                      <a:pt x="1222" y="1297"/>
                      <a:pt x="1218" y="1297"/>
                      <a:pt x="1216" y="1295"/>
                    </a:cubicBezTo>
                    <a:cubicBezTo>
                      <a:pt x="1213" y="1294"/>
                      <a:pt x="1211" y="1291"/>
                      <a:pt x="1211" y="1288"/>
                    </a:cubicBezTo>
                    <a:lnTo>
                      <a:pt x="1220" y="1213"/>
                    </a:lnTo>
                    <a:lnTo>
                      <a:pt x="1225" y="1221"/>
                    </a:lnTo>
                    <a:lnTo>
                      <a:pt x="1051" y="1158"/>
                    </a:lnTo>
                    <a:lnTo>
                      <a:pt x="1061" y="1149"/>
                    </a:lnTo>
                    <a:lnTo>
                      <a:pt x="1074" y="1222"/>
                    </a:lnTo>
                    <a:cubicBezTo>
                      <a:pt x="1075" y="1225"/>
                      <a:pt x="1073" y="1228"/>
                      <a:pt x="1070" y="1230"/>
                    </a:cubicBezTo>
                    <a:lnTo>
                      <a:pt x="1004" y="1266"/>
                    </a:lnTo>
                    <a:cubicBezTo>
                      <a:pt x="1002" y="1268"/>
                      <a:pt x="999" y="1268"/>
                      <a:pt x="997" y="1267"/>
                    </a:cubicBezTo>
                    <a:lnTo>
                      <a:pt x="897" y="1221"/>
                    </a:lnTo>
                    <a:lnTo>
                      <a:pt x="906" y="1219"/>
                    </a:lnTo>
                    <a:lnTo>
                      <a:pt x="862" y="1270"/>
                    </a:lnTo>
                    <a:cubicBezTo>
                      <a:pt x="859" y="1272"/>
                      <a:pt x="855" y="1273"/>
                      <a:pt x="852" y="1271"/>
                    </a:cubicBezTo>
                    <a:lnTo>
                      <a:pt x="771" y="1230"/>
                    </a:lnTo>
                    <a:cubicBezTo>
                      <a:pt x="769" y="1229"/>
                      <a:pt x="768" y="1228"/>
                      <a:pt x="767" y="1225"/>
                    </a:cubicBezTo>
                    <a:lnTo>
                      <a:pt x="750" y="1170"/>
                    </a:lnTo>
                    <a:lnTo>
                      <a:pt x="754" y="1175"/>
                    </a:lnTo>
                    <a:lnTo>
                      <a:pt x="539" y="1076"/>
                    </a:lnTo>
                    <a:lnTo>
                      <a:pt x="548" y="1074"/>
                    </a:lnTo>
                    <a:lnTo>
                      <a:pt x="476" y="1137"/>
                    </a:lnTo>
                    <a:cubicBezTo>
                      <a:pt x="473" y="1139"/>
                      <a:pt x="471" y="1140"/>
                      <a:pt x="468" y="1139"/>
                    </a:cubicBezTo>
                    <a:lnTo>
                      <a:pt x="249" y="1076"/>
                    </a:lnTo>
                    <a:lnTo>
                      <a:pt x="252" y="1076"/>
                    </a:lnTo>
                    <a:lnTo>
                      <a:pt x="75" y="1098"/>
                    </a:lnTo>
                    <a:cubicBezTo>
                      <a:pt x="73" y="1098"/>
                      <a:pt x="70" y="1097"/>
                      <a:pt x="68" y="1095"/>
                    </a:cubicBezTo>
                    <a:lnTo>
                      <a:pt x="47" y="1068"/>
                    </a:lnTo>
                    <a:cubicBezTo>
                      <a:pt x="45" y="1066"/>
                      <a:pt x="45" y="1062"/>
                      <a:pt x="46" y="1059"/>
                    </a:cubicBezTo>
                    <a:lnTo>
                      <a:pt x="100" y="974"/>
                    </a:lnTo>
                    <a:lnTo>
                      <a:pt x="98" y="979"/>
                    </a:lnTo>
                    <a:lnTo>
                      <a:pt x="90" y="815"/>
                    </a:lnTo>
                    <a:cubicBezTo>
                      <a:pt x="90" y="814"/>
                      <a:pt x="90" y="813"/>
                      <a:pt x="90" y="812"/>
                    </a:cubicBezTo>
                    <a:lnTo>
                      <a:pt x="135" y="614"/>
                    </a:lnTo>
                    <a:lnTo>
                      <a:pt x="135" y="619"/>
                    </a:lnTo>
                    <a:lnTo>
                      <a:pt x="14" y="368"/>
                    </a:lnTo>
                    <a:cubicBezTo>
                      <a:pt x="14" y="367"/>
                      <a:pt x="13" y="366"/>
                      <a:pt x="13" y="364"/>
                    </a:cubicBezTo>
                    <a:lnTo>
                      <a:pt x="0" y="18"/>
                    </a:lnTo>
                    <a:cubicBezTo>
                      <a:pt x="0" y="16"/>
                      <a:pt x="1" y="14"/>
                      <a:pt x="3" y="13"/>
                    </a:cubicBezTo>
                    <a:cubicBezTo>
                      <a:pt x="4" y="11"/>
                      <a:pt x="6" y="10"/>
                      <a:pt x="8" y="10"/>
                    </a:cubicBez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5" name="Freeform 107"/>
              <p:cNvSpPr>
                <a:spLocks/>
              </p:cNvSpPr>
              <p:nvPr/>
            </p:nvSpPr>
            <p:spPr bwMode="auto">
              <a:xfrm>
                <a:off x="3235" y="1170"/>
                <a:ext cx="406" cy="194"/>
              </a:xfrm>
              <a:custGeom>
                <a:avLst/>
                <a:gdLst>
                  <a:gd name="T0" fmla="*/ 147 w 406"/>
                  <a:gd name="T1" fmla="*/ 127 h 194"/>
                  <a:gd name="T2" fmla="*/ 152 w 406"/>
                  <a:gd name="T3" fmla="*/ 139 h 194"/>
                  <a:gd name="T4" fmla="*/ 165 w 406"/>
                  <a:gd name="T5" fmla="*/ 143 h 194"/>
                  <a:gd name="T6" fmla="*/ 185 w 406"/>
                  <a:gd name="T7" fmla="*/ 194 h 194"/>
                  <a:gd name="T8" fmla="*/ 221 w 406"/>
                  <a:gd name="T9" fmla="*/ 123 h 194"/>
                  <a:gd name="T10" fmla="*/ 240 w 406"/>
                  <a:gd name="T11" fmla="*/ 126 h 194"/>
                  <a:gd name="T12" fmla="*/ 263 w 406"/>
                  <a:gd name="T13" fmla="*/ 115 h 194"/>
                  <a:gd name="T14" fmla="*/ 302 w 406"/>
                  <a:gd name="T15" fmla="*/ 115 h 194"/>
                  <a:gd name="T16" fmla="*/ 316 w 406"/>
                  <a:gd name="T17" fmla="*/ 99 h 194"/>
                  <a:gd name="T18" fmla="*/ 391 w 406"/>
                  <a:gd name="T19" fmla="*/ 101 h 194"/>
                  <a:gd name="T20" fmla="*/ 406 w 406"/>
                  <a:gd name="T21" fmla="*/ 90 h 194"/>
                  <a:gd name="T22" fmla="*/ 381 w 406"/>
                  <a:gd name="T23" fmla="*/ 63 h 194"/>
                  <a:gd name="T24" fmla="*/ 335 w 406"/>
                  <a:gd name="T25" fmla="*/ 64 h 194"/>
                  <a:gd name="T26" fmla="*/ 298 w 406"/>
                  <a:gd name="T27" fmla="*/ 59 h 194"/>
                  <a:gd name="T28" fmla="*/ 251 w 406"/>
                  <a:gd name="T29" fmla="*/ 59 h 194"/>
                  <a:gd name="T30" fmla="*/ 235 w 406"/>
                  <a:gd name="T31" fmla="*/ 82 h 194"/>
                  <a:gd name="T32" fmla="*/ 211 w 406"/>
                  <a:gd name="T33" fmla="*/ 69 h 194"/>
                  <a:gd name="T34" fmla="*/ 186 w 406"/>
                  <a:gd name="T35" fmla="*/ 71 h 194"/>
                  <a:gd name="T36" fmla="*/ 178 w 406"/>
                  <a:gd name="T37" fmla="*/ 48 h 194"/>
                  <a:gd name="T38" fmla="*/ 124 w 406"/>
                  <a:gd name="T39" fmla="*/ 44 h 194"/>
                  <a:gd name="T40" fmla="*/ 118 w 406"/>
                  <a:gd name="T41" fmla="*/ 36 h 194"/>
                  <a:gd name="T42" fmla="*/ 142 w 406"/>
                  <a:gd name="T43" fmla="*/ 11 h 194"/>
                  <a:gd name="T44" fmla="*/ 161 w 406"/>
                  <a:gd name="T45" fmla="*/ 10 h 194"/>
                  <a:gd name="T46" fmla="*/ 142 w 406"/>
                  <a:gd name="T47" fmla="*/ 0 h 194"/>
                  <a:gd name="T48" fmla="*/ 112 w 406"/>
                  <a:gd name="T49" fmla="*/ 7 h 194"/>
                  <a:gd name="T50" fmla="*/ 62 w 406"/>
                  <a:gd name="T51" fmla="*/ 55 h 194"/>
                  <a:gd name="T52" fmla="*/ 37 w 406"/>
                  <a:gd name="T53" fmla="*/ 59 h 194"/>
                  <a:gd name="T54" fmla="*/ 0 w 406"/>
                  <a:gd name="T55" fmla="*/ 83 h 194"/>
                  <a:gd name="T56" fmla="*/ 147 w 406"/>
                  <a:gd name="T57" fmla="*/ 127 h 19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06"/>
                  <a:gd name="T88" fmla="*/ 0 h 194"/>
                  <a:gd name="T89" fmla="*/ 406 w 406"/>
                  <a:gd name="T90" fmla="*/ 194 h 19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06" h="194">
                    <a:moveTo>
                      <a:pt x="147" y="127"/>
                    </a:moveTo>
                    <a:lnTo>
                      <a:pt x="152" y="139"/>
                    </a:lnTo>
                    <a:lnTo>
                      <a:pt x="165" y="143"/>
                    </a:lnTo>
                    <a:lnTo>
                      <a:pt x="185" y="194"/>
                    </a:lnTo>
                    <a:lnTo>
                      <a:pt x="221" y="123"/>
                    </a:lnTo>
                    <a:lnTo>
                      <a:pt x="240" y="126"/>
                    </a:lnTo>
                    <a:lnTo>
                      <a:pt x="263" y="115"/>
                    </a:lnTo>
                    <a:lnTo>
                      <a:pt x="302" y="115"/>
                    </a:lnTo>
                    <a:lnTo>
                      <a:pt x="316" y="99"/>
                    </a:lnTo>
                    <a:lnTo>
                      <a:pt x="391" y="101"/>
                    </a:lnTo>
                    <a:lnTo>
                      <a:pt x="406" y="90"/>
                    </a:lnTo>
                    <a:lnTo>
                      <a:pt x="381" y="63"/>
                    </a:lnTo>
                    <a:lnTo>
                      <a:pt x="335" y="64"/>
                    </a:lnTo>
                    <a:lnTo>
                      <a:pt x="298" y="59"/>
                    </a:lnTo>
                    <a:lnTo>
                      <a:pt x="251" y="59"/>
                    </a:lnTo>
                    <a:lnTo>
                      <a:pt x="235" y="82"/>
                    </a:lnTo>
                    <a:lnTo>
                      <a:pt x="211" y="69"/>
                    </a:lnTo>
                    <a:lnTo>
                      <a:pt x="186" y="71"/>
                    </a:lnTo>
                    <a:lnTo>
                      <a:pt x="178" y="48"/>
                    </a:lnTo>
                    <a:lnTo>
                      <a:pt x="124" y="44"/>
                    </a:lnTo>
                    <a:lnTo>
                      <a:pt x="118" y="36"/>
                    </a:lnTo>
                    <a:lnTo>
                      <a:pt x="142" y="11"/>
                    </a:lnTo>
                    <a:lnTo>
                      <a:pt x="161" y="10"/>
                    </a:lnTo>
                    <a:lnTo>
                      <a:pt x="142" y="0"/>
                    </a:lnTo>
                    <a:lnTo>
                      <a:pt x="112" y="7"/>
                    </a:lnTo>
                    <a:lnTo>
                      <a:pt x="62" y="55"/>
                    </a:lnTo>
                    <a:lnTo>
                      <a:pt x="37" y="59"/>
                    </a:lnTo>
                    <a:lnTo>
                      <a:pt x="0" y="83"/>
                    </a:lnTo>
                    <a:lnTo>
                      <a:pt x="147" y="127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25282A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272" name="Freeform 108"/>
              <p:cNvSpPr>
                <a:spLocks noEditPoints="1"/>
              </p:cNvSpPr>
              <p:nvPr/>
            </p:nvSpPr>
            <p:spPr bwMode="auto">
              <a:xfrm>
                <a:off x="3233" y="1168"/>
                <a:ext cx="411" cy="198"/>
              </a:xfrm>
              <a:custGeom>
                <a:avLst/>
                <a:gdLst>
                  <a:gd name="T0" fmla="*/ 151 w 1345"/>
                  <a:gd name="T1" fmla="*/ 128 h 769"/>
                  <a:gd name="T2" fmla="*/ 155 w 1345"/>
                  <a:gd name="T3" fmla="*/ 139 h 769"/>
                  <a:gd name="T4" fmla="*/ 170 w 1345"/>
                  <a:gd name="T5" fmla="*/ 144 h 769"/>
                  <a:gd name="T6" fmla="*/ 185 w 1345"/>
                  <a:gd name="T7" fmla="*/ 195 h 769"/>
                  <a:gd name="T8" fmla="*/ 223 w 1345"/>
                  <a:gd name="T9" fmla="*/ 123 h 769"/>
                  <a:gd name="T10" fmla="*/ 241 w 1345"/>
                  <a:gd name="T11" fmla="*/ 126 h 769"/>
                  <a:gd name="T12" fmla="*/ 266 w 1345"/>
                  <a:gd name="T13" fmla="*/ 115 h 769"/>
                  <a:gd name="T14" fmla="*/ 302 w 1345"/>
                  <a:gd name="T15" fmla="*/ 116 h 769"/>
                  <a:gd name="T16" fmla="*/ 318 w 1345"/>
                  <a:gd name="T17" fmla="*/ 99 h 769"/>
                  <a:gd name="T18" fmla="*/ 392 w 1345"/>
                  <a:gd name="T19" fmla="*/ 101 h 769"/>
                  <a:gd name="T20" fmla="*/ 406 w 1345"/>
                  <a:gd name="T21" fmla="*/ 93 h 769"/>
                  <a:gd name="T22" fmla="*/ 383 w 1345"/>
                  <a:gd name="T23" fmla="*/ 67 h 769"/>
                  <a:gd name="T24" fmla="*/ 337 w 1345"/>
                  <a:gd name="T25" fmla="*/ 68 h 769"/>
                  <a:gd name="T26" fmla="*/ 253 w 1345"/>
                  <a:gd name="T27" fmla="*/ 64 h 769"/>
                  <a:gd name="T28" fmla="*/ 239 w 1345"/>
                  <a:gd name="T29" fmla="*/ 85 h 769"/>
                  <a:gd name="T30" fmla="*/ 236 w 1345"/>
                  <a:gd name="T31" fmla="*/ 86 h 769"/>
                  <a:gd name="T32" fmla="*/ 214 w 1345"/>
                  <a:gd name="T33" fmla="*/ 73 h 769"/>
                  <a:gd name="T34" fmla="*/ 186 w 1345"/>
                  <a:gd name="T35" fmla="*/ 74 h 769"/>
                  <a:gd name="T36" fmla="*/ 180 w 1345"/>
                  <a:gd name="T37" fmla="*/ 52 h 769"/>
                  <a:gd name="T38" fmla="*/ 124 w 1345"/>
                  <a:gd name="T39" fmla="*/ 47 h 769"/>
                  <a:gd name="T40" fmla="*/ 119 w 1345"/>
                  <a:gd name="T41" fmla="*/ 37 h 769"/>
                  <a:gd name="T42" fmla="*/ 144 w 1345"/>
                  <a:gd name="T43" fmla="*/ 11 h 769"/>
                  <a:gd name="T44" fmla="*/ 163 w 1345"/>
                  <a:gd name="T45" fmla="*/ 13 h 769"/>
                  <a:gd name="T46" fmla="*/ 145 w 1345"/>
                  <a:gd name="T47" fmla="*/ 4 h 769"/>
                  <a:gd name="T48" fmla="*/ 116 w 1345"/>
                  <a:gd name="T49" fmla="*/ 10 h 769"/>
                  <a:gd name="T50" fmla="*/ 65 w 1345"/>
                  <a:gd name="T51" fmla="*/ 58 h 769"/>
                  <a:gd name="T52" fmla="*/ 41 w 1345"/>
                  <a:gd name="T53" fmla="*/ 63 h 769"/>
                  <a:gd name="T54" fmla="*/ 3 w 1345"/>
                  <a:gd name="T55" fmla="*/ 83 h 769"/>
                  <a:gd name="T56" fmla="*/ 2 w 1345"/>
                  <a:gd name="T57" fmla="*/ 87 h 769"/>
                  <a:gd name="T58" fmla="*/ 1 w 1345"/>
                  <a:gd name="T59" fmla="*/ 84 h 769"/>
                  <a:gd name="T60" fmla="*/ 39 w 1345"/>
                  <a:gd name="T61" fmla="*/ 59 h 769"/>
                  <a:gd name="T62" fmla="*/ 63 w 1345"/>
                  <a:gd name="T63" fmla="*/ 55 h 769"/>
                  <a:gd name="T64" fmla="*/ 113 w 1345"/>
                  <a:gd name="T65" fmla="*/ 7 h 769"/>
                  <a:gd name="T66" fmla="*/ 145 w 1345"/>
                  <a:gd name="T67" fmla="*/ 1 h 769"/>
                  <a:gd name="T68" fmla="*/ 166 w 1345"/>
                  <a:gd name="T69" fmla="*/ 12 h 769"/>
                  <a:gd name="T70" fmla="*/ 144 w 1345"/>
                  <a:gd name="T71" fmla="*/ 15 h 769"/>
                  <a:gd name="T72" fmla="*/ 123 w 1345"/>
                  <a:gd name="T73" fmla="*/ 39 h 769"/>
                  <a:gd name="T74" fmla="*/ 129 w 1345"/>
                  <a:gd name="T75" fmla="*/ 45 h 769"/>
                  <a:gd name="T76" fmla="*/ 180 w 1345"/>
                  <a:gd name="T77" fmla="*/ 48 h 769"/>
                  <a:gd name="T78" fmla="*/ 191 w 1345"/>
                  <a:gd name="T79" fmla="*/ 73 h 769"/>
                  <a:gd name="T80" fmla="*/ 213 w 1345"/>
                  <a:gd name="T81" fmla="*/ 69 h 769"/>
                  <a:gd name="T82" fmla="*/ 238 w 1345"/>
                  <a:gd name="T83" fmla="*/ 82 h 769"/>
                  <a:gd name="T84" fmla="*/ 251 w 1345"/>
                  <a:gd name="T85" fmla="*/ 61 h 769"/>
                  <a:gd name="T86" fmla="*/ 300 w 1345"/>
                  <a:gd name="T87" fmla="*/ 59 h 769"/>
                  <a:gd name="T88" fmla="*/ 337 w 1345"/>
                  <a:gd name="T89" fmla="*/ 64 h 769"/>
                  <a:gd name="T90" fmla="*/ 386 w 1345"/>
                  <a:gd name="T91" fmla="*/ 64 h 769"/>
                  <a:gd name="T92" fmla="*/ 410 w 1345"/>
                  <a:gd name="T93" fmla="*/ 94 h 769"/>
                  <a:gd name="T94" fmla="*/ 393 w 1345"/>
                  <a:gd name="T95" fmla="*/ 105 h 769"/>
                  <a:gd name="T96" fmla="*/ 320 w 1345"/>
                  <a:gd name="T97" fmla="*/ 102 h 769"/>
                  <a:gd name="T98" fmla="*/ 304 w 1345"/>
                  <a:gd name="T99" fmla="*/ 119 h 769"/>
                  <a:gd name="T100" fmla="*/ 267 w 1345"/>
                  <a:gd name="T101" fmla="*/ 119 h 769"/>
                  <a:gd name="T102" fmla="*/ 242 w 1345"/>
                  <a:gd name="T103" fmla="*/ 130 h 769"/>
                  <a:gd name="T104" fmla="*/ 225 w 1345"/>
                  <a:gd name="T105" fmla="*/ 126 h 769"/>
                  <a:gd name="T106" fmla="*/ 187 w 1345"/>
                  <a:gd name="T107" fmla="*/ 198 h 769"/>
                  <a:gd name="T108" fmla="*/ 165 w 1345"/>
                  <a:gd name="T109" fmla="*/ 145 h 769"/>
                  <a:gd name="T110" fmla="*/ 153 w 1345"/>
                  <a:gd name="T111" fmla="*/ 143 h 769"/>
                  <a:gd name="T112" fmla="*/ 146 w 1345"/>
                  <a:gd name="T113" fmla="*/ 130 h 769"/>
                  <a:gd name="T114" fmla="*/ 2 w 1345"/>
                  <a:gd name="T115" fmla="*/ 87 h 769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45"/>
                  <a:gd name="T175" fmla="*/ 0 h 769"/>
                  <a:gd name="T176" fmla="*/ 1345 w 1345"/>
                  <a:gd name="T177" fmla="*/ 769 h 769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45" h="769">
                    <a:moveTo>
                      <a:pt x="489" y="493"/>
                    </a:moveTo>
                    <a:cubicBezTo>
                      <a:pt x="492" y="494"/>
                      <a:pt x="493" y="496"/>
                      <a:pt x="494" y="498"/>
                    </a:cubicBezTo>
                    <a:lnTo>
                      <a:pt x="511" y="544"/>
                    </a:lnTo>
                    <a:lnTo>
                      <a:pt x="506" y="539"/>
                    </a:lnTo>
                    <a:lnTo>
                      <a:pt x="551" y="554"/>
                    </a:lnTo>
                    <a:cubicBezTo>
                      <a:pt x="554" y="555"/>
                      <a:pt x="555" y="557"/>
                      <a:pt x="556" y="559"/>
                    </a:cubicBezTo>
                    <a:lnTo>
                      <a:pt x="620" y="758"/>
                    </a:lnTo>
                    <a:lnTo>
                      <a:pt x="605" y="757"/>
                    </a:lnTo>
                    <a:lnTo>
                      <a:pt x="723" y="483"/>
                    </a:lnTo>
                    <a:cubicBezTo>
                      <a:pt x="724" y="480"/>
                      <a:pt x="728" y="478"/>
                      <a:pt x="731" y="478"/>
                    </a:cubicBezTo>
                    <a:lnTo>
                      <a:pt x="793" y="488"/>
                    </a:lnTo>
                    <a:lnTo>
                      <a:pt x="788" y="489"/>
                    </a:lnTo>
                    <a:lnTo>
                      <a:pt x="865" y="448"/>
                    </a:lnTo>
                    <a:cubicBezTo>
                      <a:pt x="866" y="447"/>
                      <a:pt x="868" y="447"/>
                      <a:pt x="869" y="447"/>
                    </a:cubicBezTo>
                    <a:lnTo>
                      <a:pt x="995" y="447"/>
                    </a:lnTo>
                    <a:lnTo>
                      <a:pt x="988" y="450"/>
                    </a:lnTo>
                    <a:lnTo>
                      <a:pt x="1033" y="387"/>
                    </a:lnTo>
                    <a:cubicBezTo>
                      <a:pt x="1035" y="385"/>
                      <a:pt x="1037" y="384"/>
                      <a:pt x="1040" y="384"/>
                    </a:cubicBezTo>
                    <a:lnTo>
                      <a:pt x="1288" y="391"/>
                    </a:lnTo>
                    <a:lnTo>
                      <a:pt x="1282" y="393"/>
                    </a:lnTo>
                    <a:lnTo>
                      <a:pt x="1331" y="352"/>
                    </a:lnTo>
                    <a:lnTo>
                      <a:pt x="1330" y="363"/>
                    </a:lnTo>
                    <a:lnTo>
                      <a:pt x="1249" y="258"/>
                    </a:lnTo>
                    <a:lnTo>
                      <a:pt x="1255" y="261"/>
                    </a:lnTo>
                    <a:lnTo>
                      <a:pt x="1104" y="264"/>
                    </a:lnTo>
                    <a:cubicBezTo>
                      <a:pt x="1103" y="264"/>
                      <a:pt x="1103" y="264"/>
                      <a:pt x="1103" y="264"/>
                    </a:cubicBezTo>
                    <a:lnTo>
                      <a:pt x="981" y="247"/>
                    </a:lnTo>
                    <a:lnTo>
                      <a:pt x="828" y="247"/>
                    </a:lnTo>
                    <a:lnTo>
                      <a:pt x="835" y="243"/>
                    </a:lnTo>
                    <a:lnTo>
                      <a:pt x="782" y="330"/>
                    </a:lnTo>
                    <a:cubicBezTo>
                      <a:pt x="781" y="332"/>
                      <a:pt x="779" y="334"/>
                      <a:pt x="777" y="334"/>
                    </a:cubicBezTo>
                    <a:cubicBezTo>
                      <a:pt x="775" y="335"/>
                      <a:pt x="772" y="334"/>
                      <a:pt x="771" y="333"/>
                    </a:cubicBezTo>
                    <a:lnTo>
                      <a:pt x="694" y="282"/>
                    </a:lnTo>
                    <a:lnTo>
                      <a:pt x="699" y="283"/>
                    </a:lnTo>
                    <a:lnTo>
                      <a:pt x="618" y="293"/>
                    </a:lnTo>
                    <a:cubicBezTo>
                      <a:pt x="614" y="293"/>
                      <a:pt x="610" y="291"/>
                      <a:pt x="609" y="287"/>
                    </a:cubicBezTo>
                    <a:lnTo>
                      <a:pt x="582" y="195"/>
                    </a:lnTo>
                    <a:lnTo>
                      <a:pt x="589" y="201"/>
                    </a:lnTo>
                    <a:lnTo>
                      <a:pt x="413" y="186"/>
                    </a:lnTo>
                    <a:cubicBezTo>
                      <a:pt x="411" y="186"/>
                      <a:pt x="409" y="185"/>
                      <a:pt x="407" y="182"/>
                    </a:cubicBezTo>
                    <a:lnTo>
                      <a:pt x="388" y="151"/>
                    </a:lnTo>
                    <a:cubicBezTo>
                      <a:pt x="386" y="148"/>
                      <a:pt x="387" y="144"/>
                      <a:pt x="389" y="142"/>
                    </a:cubicBezTo>
                    <a:lnTo>
                      <a:pt x="465" y="45"/>
                    </a:lnTo>
                    <a:cubicBezTo>
                      <a:pt x="467" y="43"/>
                      <a:pt x="469" y="42"/>
                      <a:pt x="471" y="42"/>
                    </a:cubicBezTo>
                    <a:lnTo>
                      <a:pt x="535" y="37"/>
                    </a:lnTo>
                    <a:lnTo>
                      <a:pt x="532" y="52"/>
                    </a:lnTo>
                    <a:lnTo>
                      <a:pt x="468" y="15"/>
                    </a:lnTo>
                    <a:lnTo>
                      <a:pt x="474" y="16"/>
                    </a:lnTo>
                    <a:lnTo>
                      <a:pt x="376" y="43"/>
                    </a:lnTo>
                    <a:lnTo>
                      <a:pt x="380" y="40"/>
                    </a:lnTo>
                    <a:lnTo>
                      <a:pt x="217" y="225"/>
                    </a:lnTo>
                    <a:cubicBezTo>
                      <a:pt x="216" y="226"/>
                      <a:pt x="215" y="227"/>
                      <a:pt x="213" y="227"/>
                    </a:cubicBezTo>
                    <a:lnTo>
                      <a:pt x="132" y="247"/>
                    </a:lnTo>
                    <a:lnTo>
                      <a:pt x="135" y="245"/>
                    </a:lnTo>
                    <a:lnTo>
                      <a:pt x="13" y="337"/>
                    </a:lnTo>
                    <a:lnTo>
                      <a:pt x="11" y="324"/>
                    </a:lnTo>
                    <a:lnTo>
                      <a:pt x="489" y="493"/>
                    </a:lnTo>
                    <a:close/>
                    <a:moveTo>
                      <a:pt x="6" y="339"/>
                    </a:moveTo>
                    <a:cubicBezTo>
                      <a:pt x="3" y="338"/>
                      <a:pt x="1" y="335"/>
                      <a:pt x="1" y="332"/>
                    </a:cubicBezTo>
                    <a:cubicBezTo>
                      <a:pt x="0" y="329"/>
                      <a:pt x="1" y="326"/>
                      <a:pt x="4" y="325"/>
                    </a:cubicBezTo>
                    <a:lnTo>
                      <a:pt x="125" y="233"/>
                    </a:lnTo>
                    <a:cubicBezTo>
                      <a:pt x="126" y="232"/>
                      <a:pt x="127" y="231"/>
                      <a:pt x="128" y="231"/>
                    </a:cubicBezTo>
                    <a:lnTo>
                      <a:pt x="209" y="212"/>
                    </a:lnTo>
                    <a:lnTo>
                      <a:pt x="205" y="214"/>
                    </a:lnTo>
                    <a:lnTo>
                      <a:pt x="368" y="30"/>
                    </a:lnTo>
                    <a:cubicBezTo>
                      <a:pt x="369" y="29"/>
                      <a:pt x="370" y="28"/>
                      <a:pt x="371" y="27"/>
                    </a:cubicBezTo>
                    <a:lnTo>
                      <a:pt x="470" y="1"/>
                    </a:lnTo>
                    <a:cubicBezTo>
                      <a:pt x="472" y="0"/>
                      <a:pt x="474" y="0"/>
                      <a:pt x="476" y="2"/>
                    </a:cubicBezTo>
                    <a:lnTo>
                      <a:pt x="540" y="38"/>
                    </a:lnTo>
                    <a:cubicBezTo>
                      <a:pt x="543" y="40"/>
                      <a:pt x="544" y="43"/>
                      <a:pt x="544" y="47"/>
                    </a:cubicBezTo>
                    <a:cubicBezTo>
                      <a:pt x="543" y="50"/>
                      <a:pt x="540" y="53"/>
                      <a:pt x="536" y="53"/>
                    </a:cubicBezTo>
                    <a:lnTo>
                      <a:pt x="472" y="58"/>
                    </a:lnTo>
                    <a:lnTo>
                      <a:pt x="478" y="55"/>
                    </a:lnTo>
                    <a:lnTo>
                      <a:pt x="401" y="152"/>
                    </a:lnTo>
                    <a:lnTo>
                      <a:pt x="402" y="143"/>
                    </a:lnTo>
                    <a:lnTo>
                      <a:pt x="421" y="174"/>
                    </a:lnTo>
                    <a:lnTo>
                      <a:pt x="415" y="170"/>
                    </a:lnTo>
                    <a:lnTo>
                      <a:pt x="590" y="185"/>
                    </a:lnTo>
                    <a:cubicBezTo>
                      <a:pt x="593" y="185"/>
                      <a:pt x="596" y="187"/>
                      <a:pt x="597" y="191"/>
                    </a:cubicBezTo>
                    <a:lnTo>
                      <a:pt x="625" y="283"/>
                    </a:lnTo>
                    <a:lnTo>
                      <a:pt x="616" y="277"/>
                    </a:lnTo>
                    <a:lnTo>
                      <a:pt x="697" y="267"/>
                    </a:lnTo>
                    <a:cubicBezTo>
                      <a:pt x="699" y="267"/>
                      <a:pt x="701" y="268"/>
                      <a:pt x="703" y="269"/>
                    </a:cubicBezTo>
                    <a:lnTo>
                      <a:pt x="779" y="320"/>
                    </a:lnTo>
                    <a:lnTo>
                      <a:pt x="768" y="322"/>
                    </a:lnTo>
                    <a:lnTo>
                      <a:pt x="821" y="235"/>
                    </a:lnTo>
                    <a:cubicBezTo>
                      <a:pt x="823" y="232"/>
                      <a:pt x="826" y="231"/>
                      <a:pt x="828" y="231"/>
                    </a:cubicBezTo>
                    <a:lnTo>
                      <a:pt x="983" y="231"/>
                    </a:lnTo>
                    <a:lnTo>
                      <a:pt x="1105" y="248"/>
                    </a:lnTo>
                    <a:lnTo>
                      <a:pt x="1104" y="248"/>
                    </a:lnTo>
                    <a:lnTo>
                      <a:pt x="1255" y="245"/>
                    </a:lnTo>
                    <a:cubicBezTo>
                      <a:pt x="1258" y="245"/>
                      <a:pt x="1260" y="247"/>
                      <a:pt x="1262" y="249"/>
                    </a:cubicBezTo>
                    <a:lnTo>
                      <a:pt x="1343" y="353"/>
                    </a:lnTo>
                    <a:cubicBezTo>
                      <a:pt x="1345" y="356"/>
                      <a:pt x="1345" y="361"/>
                      <a:pt x="1342" y="364"/>
                    </a:cubicBezTo>
                    <a:lnTo>
                      <a:pt x="1293" y="405"/>
                    </a:lnTo>
                    <a:cubicBezTo>
                      <a:pt x="1291" y="406"/>
                      <a:pt x="1289" y="407"/>
                      <a:pt x="1287" y="407"/>
                    </a:cubicBezTo>
                    <a:lnTo>
                      <a:pt x="1039" y="400"/>
                    </a:lnTo>
                    <a:lnTo>
                      <a:pt x="1046" y="396"/>
                    </a:lnTo>
                    <a:lnTo>
                      <a:pt x="1001" y="459"/>
                    </a:lnTo>
                    <a:cubicBezTo>
                      <a:pt x="1000" y="462"/>
                      <a:pt x="997" y="463"/>
                      <a:pt x="995" y="463"/>
                    </a:cubicBezTo>
                    <a:lnTo>
                      <a:pt x="869" y="463"/>
                    </a:lnTo>
                    <a:lnTo>
                      <a:pt x="873" y="462"/>
                    </a:lnTo>
                    <a:lnTo>
                      <a:pt x="796" y="503"/>
                    </a:lnTo>
                    <a:cubicBezTo>
                      <a:pt x="794" y="504"/>
                      <a:pt x="793" y="504"/>
                      <a:pt x="791" y="504"/>
                    </a:cubicBezTo>
                    <a:lnTo>
                      <a:pt x="729" y="494"/>
                    </a:lnTo>
                    <a:lnTo>
                      <a:pt x="737" y="490"/>
                    </a:lnTo>
                    <a:lnTo>
                      <a:pt x="620" y="764"/>
                    </a:lnTo>
                    <a:cubicBezTo>
                      <a:pt x="619" y="767"/>
                      <a:pt x="616" y="769"/>
                      <a:pt x="612" y="768"/>
                    </a:cubicBezTo>
                    <a:cubicBezTo>
                      <a:pt x="609" y="768"/>
                      <a:pt x="606" y="766"/>
                      <a:pt x="605" y="763"/>
                    </a:cubicBezTo>
                    <a:lnTo>
                      <a:pt x="541" y="564"/>
                    </a:lnTo>
                    <a:lnTo>
                      <a:pt x="546" y="569"/>
                    </a:lnTo>
                    <a:lnTo>
                      <a:pt x="501" y="555"/>
                    </a:lnTo>
                    <a:cubicBezTo>
                      <a:pt x="499" y="554"/>
                      <a:pt x="497" y="552"/>
                      <a:pt x="496" y="550"/>
                    </a:cubicBezTo>
                    <a:lnTo>
                      <a:pt x="479" y="504"/>
                    </a:lnTo>
                    <a:lnTo>
                      <a:pt x="484" y="508"/>
                    </a:lnTo>
                    <a:lnTo>
                      <a:pt x="6" y="339"/>
                    </a:lnTo>
                    <a:close/>
                  </a:path>
                </a:pathLst>
              </a:custGeom>
              <a:solidFill>
                <a:schemeClr val="accent1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7" name="Freeform 109"/>
              <p:cNvSpPr>
                <a:spLocks/>
              </p:cNvSpPr>
              <p:nvPr/>
            </p:nvSpPr>
            <p:spPr bwMode="auto">
              <a:xfrm>
                <a:off x="3494" y="1288"/>
                <a:ext cx="279" cy="350"/>
              </a:xfrm>
              <a:custGeom>
                <a:avLst/>
                <a:gdLst>
                  <a:gd name="T0" fmla="*/ 32 w 279"/>
                  <a:gd name="T1" fmla="*/ 291 h 350"/>
                  <a:gd name="T2" fmla="*/ 28 w 279"/>
                  <a:gd name="T3" fmla="*/ 232 h 350"/>
                  <a:gd name="T4" fmla="*/ 4 w 279"/>
                  <a:gd name="T5" fmla="*/ 190 h 350"/>
                  <a:gd name="T6" fmla="*/ 14 w 279"/>
                  <a:gd name="T7" fmla="*/ 100 h 350"/>
                  <a:gd name="T8" fmla="*/ 55 w 279"/>
                  <a:gd name="T9" fmla="*/ 54 h 350"/>
                  <a:gd name="T10" fmla="*/ 52 w 279"/>
                  <a:gd name="T11" fmla="*/ 88 h 350"/>
                  <a:gd name="T12" fmla="*/ 65 w 279"/>
                  <a:gd name="T13" fmla="*/ 81 h 350"/>
                  <a:gd name="T14" fmla="*/ 65 w 279"/>
                  <a:gd name="T15" fmla="*/ 52 h 350"/>
                  <a:gd name="T16" fmla="*/ 80 w 279"/>
                  <a:gd name="T17" fmla="*/ 36 h 350"/>
                  <a:gd name="T18" fmla="*/ 84 w 279"/>
                  <a:gd name="T19" fmla="*/ 5 h 350"/>
                  <a:gd name="T20" fmla="*/ 98 w 279"/>
                  <a:gd name="T21" fmla="*/ 0 h 350"/>
                  <a:gd name="T22" fmla="*/ 183 w 279"/>
                  <a:gd name="T23" fmla="*/ 27 h 350"/>
                  <a:gd name="T24" fmla="*/ 190 w 279"/>
                  <a:gd name="T25" fmla="*/ 51 h 350"/>
                  <a:gd name="T26" fmla="*/ 201 w 279"/>
                  <a:gd name="T27" fmla="*/ 72 h 350"/>
                  <a:gd name="T28" fmla="*/ 204 w 279"/>
                  <a:gd name="T29" fmla="*/ 110 h 350"/>
                  <a:gd name="T30" fmla="*/ 175 w 279"/>
                  <a:gd name="T31" fmla="*/ 143 h 350"/>
                  <a:gd name="T32" fmla="*/ 174 w 279"/>
                  <a:gd name="T33" fmla="*/ 168 h 350"/>
                  <a:gd name="T34" fmla="*/ 190 w 279"/>
                  <a:gd name="T35" fmla="*/ 176 h 350"/>
                  <a:gd name="T36" fmla="*/ 213 w 279"/>
                  <a:gd name="T37" fmla="*/ 142 h 350"/>
                  <a:gd name="T38" fmla="*/ 236 w 279"/>
                  <a:gd name="T39" fmla="*/ 130 h 350"/>
                  <a:gd name="T40" fmla="*/ 250 w 279"/>
                  <a:gd name="T41" fmla="*/ 137 h 350"/>
                  <a:gd name="T42" fmla="*/ 279 w 279"/>
                  <a:gd name="T43" fmla="*/ 215 h 350"/>
                  <a:gd name="T44" fmla="*/ 260 w 279"/>
                  <a:gd name="T45" fmla="*/ 248 h 350"/>
                  <a:gd name="T46" fmla="*/ 254 w 279"/>
                  <a:gd name="T47" fmla="*/ 272 h 350"/>
                  <a:gd name="T48" fmla="*/ 243 w 279"/>
                  <a:gd name="T49" fmla="*/ 279 h 350"/>
                  <a:gd name="T50" fmla="*/ 243 w 279"/>
                  <a:gd name="T51" fmla="*/ 300 h 350"/>
                  <a:gd name="T52" fmla="*/ 228 w 279"/>
                  <a:gd name="T53" fmla="*/ 328 h 350"/>
                  <a:gd name="T54" fmla="*/ 136 w 279"/>
                  <a:gd name="T55" fmla="*/ 341 h 350"/>
                  <a:gd name="T56" fmla="*/ 134 w 279"/>
                  <a:gd name="T57" fmla="*/ 336 h 350"/>
                  <a:gd name="T58" fmla="*/ 0 w 279"/>
                  <a:gd name="T59" fmla="*/ 350 h 350"/>
                  <a:gd name="T60" fmla="*/ 32 w 279"/>
                  <a:gd name="T61" fmla="*/ 291 h 35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79"/>
                  <a:gd name="T94" fmla="*/ 0 h 350"/>
                  <a:gd name="T95" fmla="*/ 279 w 279"/>
                  <a:gd name="T96" fmla="*/ 350 h 35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79" h="350">
                    <a:moveTo>
                      <a:pt x="32" y="291"/>
                    </a:moveTo>
                    <a:lnTo>
                      <a:pt x="28" y="232"/>
                    </a:lnTo>
                    <a:lnTo>
                      <a:pt x="4" y="190"/>
                    </a:lnTo>
                    <a:lnTo>
                      <a:pt x="14" y="100"/>
                    </a:lnTo>
                    <a:lnTo>
                      <a:pt x="55" y="54"/>
                    </a:lnTo>
                    <a:lnTo>
                      <a:pt x="52" y="88"/>
                    </a:lnTo>
                    <a:lnTo>
                      <a:pt x="65" y="81"/>
                    </a:lnTo>
                    <a:lnTo>
                      <a:pt x="65" y="52"/>
                    </a:lnTo>
                    <a:lnTo>
                      <a:pt x="80" y="36"/>
                    </a:lnTo>
                    <a:lnTo>
                      <a:pt x="84" y="5"/>
                    </a:lnTo>
                    <a:lnTo>
                      <a:pt x="98" y="0"/>
                    </a:lnTo>
                    <a:lnTo>
                      <a:pt x="183" y="27"/>
                    </a:lnTo>
                    <a:lnTo>
                      <a:pt x="190" y="51"/>
                    </a:lnTo>
                    <a:lnTo>
                      <a:pt x="201" y="72"/>
                    </a:lnTo>
                    <a:lnTo>
                      <a:pt x="204" y="110"/>
                    </a:lnTo>
                    <a:lnTo>
                      <a:pt x="175" y="143"/>
                    </a:lnTo>
                    <a:lnTo>
                      <a:pt x="174" y="168"/>
                    </a:lnTo>
                    <a:lnTo>
                      <a:pt x="190" y="176"/>
                    </a:lnTo>
                    <a:lnTo>
                      <a:pt x="213" y="142"/>
                    </a:lnTo>
                    <a:lnTo>
                      <a:pt x="236" y="130"/>
                    </a:lnTo>
                    <a:lnTo>
                      <a:pt x="250" y="137"/>
                    </a:lnTo>
                    <a:lnTo>
                      <a:pt x="279" y="215"/>
                    </a:lnTo>
                    <a:lnTo>
                      <a:pt x="260" y="248"/>
                    </a:lnTo>
                    <a:lnTo>
                      <a:pt x="254" y="272"/>
                    </a:lnTo>
                    <a:lnTo>
                      <a:pt x="243" y="279"/>
                    </a:lnTo>
                    <a:lnTo>
                      <a:pt x="243" y="300"/>
                    </a:lnTo>
                    <a:lnTo>
                      <a:pt x="228" y="328"/>
                    </a:lnTo>
                    <a:lnTo>
                      <a:pt x="136" y="341"/>
                    </a:lnTo>
                    <a:lnTo>
                      <a:pt x="134" y="336"/>
                    </a:lnTo>
                    <a:lnTo>
                      <a:pt x="0" y="350"/>
                    </a:lnTo>
                    <a:lnTo>
                      <a:pt x="32" y="291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25282A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274" name="Freeform 110"/>
              <p:cNvSpPr>
                <a:spLocks noEditPoints="1"/>
              </p:cNvSpPr>
              <p:nvPr/>
            </p:nvSpPr>
            <p:spPr bwMode="auto">
              <a:xfrm>
                <a:off x="3492" y="1287"/>
                <a:ext cx="284" cy="355"/>
              </a:xfrm>
              <a:custGeom>
                <a:avLst/>
                <a:gdLst>
                  <a:gd name="T0" fmla="*/ 32 w 929"/>
                  <a:gd name="T1" fmla="*/ 293 h 1377"/>
                  <a:gd name="T2" fmla="*/ 28 w 929"/>
                  <a:gd name="T3" fmla="*/ 235 h 1377"/>
                  <a:gd name="T4" fmla="*/ 4 w 929"/>
                  <a:gd name="T5" fmla="*/ 191 h 1377"/>
                  <a:gd name="T6" fmla="*/ 14 w 929"/>
                  <a:gd name="T7" fmla="*/ 101 h 1377"/>
                  <a:gd name="T8" fmla="*/ 57 w 929"/>
                  <a:gd name="T9" fmla="*/ 54 h 1377"/>
                  <a:gd name="T10" fmla="*/ 57 w 929"/>
                  <a:gd name="T11" fmla="*/ 90 h 1377"/>
                  <a:gd name="T12" fmla="*/ 65 w 929"/>
                  <a:gd name="T13" fmla="*/ 81 h 1377"/>
                  <a:gd name="T14" fmla="*/ 64 w 929"/>
                  <a:gd name="T15" fmla="*/ 54 h 1377"/>
                  <a:gd name="T16" fmla="*/ 80 w 929"/>
                  <a:gd name="T17" fmla="*/ 37 h 1377"/>
                  <a:gd name="T18" fmla="*/ 84 w 929"/>
                  <a:gd name="T19" fmla="*/ 6 h 1377"/>
                  <a:gd name="T20" fmla="*/ 99 w 929"/>
                  <a:gd name="T21" fmla="*/ 0 h 1377"/>
                  <a:gd name="T22" fmla="*/ 186 w 929"/>
                  <a:gd name="T23" fmla="*/ 27 h 1377"/>
                  <a:gd name="T24" fmla="*/ 194 w 929"/>
                  <a:gd name="T25" fmla="*/ 52 h 1377"/>
                  <a:gd name="T26" fmla="*/ 206 w 929"/>
                  <a:gd name="T27" fmla="*/ 73 h 1377"/>
                  <a:gd name="T28" fmla="*/ 208 w 929"/>
                  <a:gd name="T29" fmla="*/ 112 h 1377"/>
                  <a:gd name="T30" fmla="*/ 179 w 929"/>
                  <a:gd name="T31" fmla="*/ 146 h 1377"/>
                  <a:gd name="T32" fmla="*/ 178 w 929"/>
                  <a:gd name="T33" fmla="*/ 170 h 1377"/>
                  <a:gd name="T34" fmla="*/ 194 w 929"/>
                  <a:gd name="T35" fmla="*/ 177 h 1377"/>
                  <a:gd name="T36" fmla="*/ 212 w 929"/>
                  <a:gd name="T37" fmla="*/ 143 h 1377"/>
                  <a:gd name="T38" fmla="*/ 237 w 929"/>
                  <a:gd name="T39" fmla="*/ 130 h 1377"/>
                  <a:gd name="T40" fmla="*/ 253 w 929"/>
                  <a:gd name="T41" fmla="*/ 137 h 1377"/>
                  <a:gd name="T42" fmla="*/ 284 w 929"/>
                  <a:gd name="T43" fmla="*/ 216 h 1377"/>
                  <a:gd name="T44" fmla="*/ 264 w 929"/>
                  <a:gd name="T45" fmla="*/ 251 h 1377"/>
                  <a:gd name="T46" fmla="*/ 259 w 929"/>
                  <a:gd name="T47" fmla="*/ 274 h 1377"/>
                  <a:gd name="T48" fmla="*/ 247 w 929"/>
                  <a:gd name="T49" fmla="*/ 283 h 1377"/>
                  <a:gd name="T50" fmla="*/ 248 w 929"/>
                  <a:gd name="T51" fmla="*/ 303 h 1377"/>
                  <a:gd name="T52" fmla="*/ 232 w 929"/>
                  <a:gd name="T53" fmla="*/ 332 h 1377"/>
                  <a:gd name="T54" fmla="*/ 138 w 929"/>
                  <a:gd name="T55" fmla="*/ 345 h 1377"/>
                  <a:gd name="T56" fmla="*/ 134 w 929"/>
                  <a:gd name="T57" fmla="*/ 339 h 1377"/>
                  <a:gd name="T58" fmla="*/ 3 w 929"/>
                  <a:gd name="T59" fmla="*/ 355 h 1377"/>
                  <a:gd name="T60" fmla="*/ 0 w 929"/>
                  <a:gd name="T61" fmla="*/ 352 h 1377"/>
                  <a:gd name="T62" fmla="*/ 5 w 929"/>
                  <a:gd name="T63" fmla="*/ 354 h 1377"/>
                  <a:gd name="T64" fmla="*/ 136 w 929"/>
                  <a:gd name="T65" fmla="*/ 336 h 1377"/>
                  <a:gd name="T66" fmla="*/ 140 w 929"/>
                  <a:gd name="T67" fmla="*/ 342 h 1377"/>
                  <a:gd name="T68" fmla="*/ 230 w 929"/>
                  <a:gd name="T69" fmla="*/ 329 h 1377"/>
                  <a:gd name="T70" fmla="*/ 243 w 929"/>
                  <a:gd name="T71" fmla="*/ 302 h 1377"/>
                  <a:gd name="T72" fmla="*/ 243 w 929"/>
                  <a:gd name="T73" fmla="*/ 281 h 1377"/>
                  <a:gd name="T74" fmla="*/ 255 w 929"/>
                  <a:gd name="T75" fmla="*/ 272 h 1377"/>
                  <a:gd name="T76" fmla="*/ 259 w 929"/>
                  <a:gd name="T77" fmla="*/ 250 h 1377"/>
                  <a:gd name="T78" fmla="*/ 279 w 929"/>
                  <a:gd name="T79" fmla="*/ 216 h 1377"/>
                  <a:gd name="T80" fmla="*/ 250 w 929"/>
                  <a:gd name="T81" fmla="*/ 139 h 1377"/>
                  <a:gd name="T82" fmla="*/ 237 w 929"/>
                  <a:gd name="T83" fmla="*/ 134 h 1377"/>
                  <a:gd name="T84" fmla="*/ 216 w 929"/>
                  <a:gd name="T85" fmla="*/ 146 h 1377"/>
                  <a:gd name="T86" fmla="*/ 194 w 929"/>
                  <a:gd name="T87" fmla="*/ 179 h 1377"/>
                  <a:gd name="T88" fmla="*/ 191 w 929"/>
                  <a:gd name="T89" fmla="*/ 180 h 1377"/>
                  <a:gd name="T90" fmla="*/ 173 w 929"/>
                  <a:gd name="T91" fmla="*/ 170 h 1377"/>
                  <a:gd name="T92" fmla="*/ 175 w 929"/>
                  <a:gd name="T93" fmla="*/ 144 h 1377"/>
                  <a:gd name="T94" fmla="*/ 204 w 929"/>
                  <a:gd name="T95" fmla="*/ 112 h 1377"/>
                  <a:gd name="T96" fmla="*/ 201 w 929"/>
                  <a:gd name="T97" fmla="*/ 75 h 1377"/>
                  <a:gd name="T98" fmla="*/ 190 w 929"/>
                  <a:gd name="T99" fmla="*/ 53 h 1377"/>
                  <a:gd name="T100" fmla="*/ 184 w 929"/>
                  <a:gd name="T101" fmla="*/ 31 h 1377"/>
                  <a:gd name="T102" fmla="*/ 101 w 929"/>
                  <a:gd name="T103" fmla="*/ 4 h 1377"/>
                  <a:gd name="T104" fmla="*/ 89 w 929"/>
                  <a:gd name="T105" fmla="*/ 7 h 1377"/>
                  <a:gd name="T106" fmla="*/ 84 w 929"/>
                  <a:gd name="T107" fmla="*/ 39 h 1377"/>
                  <a:gd name="T108" fmla="*/ 69 w 929"/>
                  <a:gd name="T109" fmla="*/ 54 h 1377"/>
                  <a:gd name="T110" fmla="*/ 68 w 929"/>
                  <a:gd name="T111" fmla="*/ 85 h 1377"/>
                  <a:gd name="T112" fmla="*/ 53 w 929"/>
                  <a:gd name="T113" fmla="*/ 92 h 1377"/>
                  <a:gd name="T114" fmla="*/ 54 w 929"/>
                  <a:gd name="T115" fmla="*/ 55 h 1377"/>
                  <a:gd name="T116" fmla="*/ 18 w 929"/>
                  <a:gd name="T117" fmla="*/ 103 h 1377"/>
                  <a:gd name="T118" fmla="*/ 9 w 929"/>
                  <a:gd name="T119" fmla="*/ 192 h 1377"/>
                  <a:gd name="T120" fmla="*/ 32 w 929"/>
                  <a:gd name="T121" fmla="*/ 233 h 1377"/>
                  <a:gd name="T122" fmla="*/ 37 w 929"/>
                  <a:gd name="T123" fmla="*/ 293 h 1377"/>
                  <a:gd name="T124" fmla="*/ 5 w 929"/>
                  <a:gd name="T125" fmla="*/ 354 h 137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29"/>
                  <a:gd name="T190" fmla="*/ 0 h 1377"/>
                  <a:gd name="T191" fmla="*/ 929 w 929"/>
                  <a:gd name="T192" fmla="*/ 1377 h 137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29" h="1377">
                    <a:moveTo>
                      <a:pt x="105" y="1134"/>
                    </a:moveTo>
                    <a:lnTo>
                      <a:pt x="104" y="1138"/>
                    </a:lnTo>
                    <a:lnTo>
                      <a:pt x="91" y="909"/>
                    </a:lnTo>
                    <a:lnTo>
                      <a:pt x="92" y="912"/>
                    </a:lnTo>
                    <a:lnTo>
                      <a:pt x="14" y="747"/>
                    </a:lnTo>
                    <a:cubicBezTo>
                      <a:pt x="14" y="745"/>
                      <a:pt x="13" y="744"/>
                      <a:pt x="13" y="742"/>
                    </a:cubicBezTo>
                    <a:lnTo>
                      <a:pt x="46" y="395"/>
                    </a:lnTo>
                    <a:cubicBezTo>
                      <a:pt x="46" y="393"/>
                      <a:pt x="47" y="392"/>
                      <a:pt x="47" y="391"/>
                    </a:cubicBezTo>
                    <a:lnTo>
                      <a:pt x="179" y="211"/>
                    </a:lnTo>
                    <a:cubicBezTo>
                      <a:pt x="181" y="208"/>
                      <a:pt x="185" y="207"/>
                      <a:pt x="188" y="208"/>
                    </a:cubicBezTo>
                    <a:cubicBezTo>
                      <a:pt x="192" y="209"/>
                      <a:pt x="194" y="212"/>
                      <a:pt x="194" y="216"/>
                    </a:cubicBezTo>
                    <a:lnTo>
                      <a:pt x="185" y="350"/>
                    </a:lnTo>
                    <a:lnTo>
                      <a:pt x="173" y="342"/>
                    </a:lnTo>
                    <a:lnTo>
                      <a:pt x="214" y="316"/>
                    </a:lnTo>
                    <a:lnTo>
                      <a:pt x="210" y="322"/>
                    </a:lnTo>
                    <a:lnTo>
                      <a:pt x="210" y="210"/>
                    </a:lnTo>
                    <a:cubicBezTo>
                      <a:pt x="210" y="209"/>
                      <a:pt x="211" y="207"/>
                      <a:pt x="212" y="205"/>
                    </a:cubicBezTo>
                    <a:lnTo>
                      <a:pt x="262" y="142"/>
                    </a:lnTo>
                    <a:lnTo>
                      <a:pt x="260" y="146"/>
                    </a:lnTo>
                    <a:lnTo>
                      <a:pt x="275" y="25"/>
                    </a:lnTo>
                    <a:cubicBezTo>
                      <a:pt x="275" y="22"/>
                      <a:pt x="277" y="19"/>
                      <a:pt x="280" y="18"/>
                    </a:cubicBezTo>
                    <a:lnTo>
                      <a:pt x="325" y="1"/>
                    </a:lnTo>
                    <a:cubicBezTo>
                      <a:pt x="327" y="0"/>
                      <a:pt x="329" y="0"/>
                      <a:pt x="331" y="1"/>
                    </a:cubicBezTo>
                    <a:lnTo>
                      <a:pt x="608" y="106"/>
                    </a:lnTo>
                    <a:cubicBezTo>
                      <a:pt x="610" y="107"/>
                      <a:pt x="612" y="109"/>
                      <a:pt x="613" y="111"/>
                    </a:cubicBezTo>
                    <a:lnTo>
                      <a:pt x="636" y="201"/>
                    </a:lnTo>
                    <a:lnTo>
                      <a:pt x="636" y="200"/>
                    </a:lnTo>
                    <a:lnTo>
                      <a:pt x="673" y="283"/>
                    </a:lnTo>
                    <a:cubicBezTo>
                      <a:pt x="673" y="283"/>
                      <a:pt x="673" y="284"/>
                      <a:pt x="673" y="285"/>
                    </a:cubicBezTo>
                    <a:lnTo>
                      <a:pt x="682" y="434"/>
                    </a:lnTo>
                    <a:cubicBezTo>
                      <a:pt x="682" y="436"/>
                      <a:pt x="682" y="437"/>
                      <a:pt x="681" y="439"/>
                    </a:cubicBezTo>
                    <a:lnTo>
                      <a:pt x="585" y="568"/>
                    </a:lnTo>
                    <a:lnTo>
                      <a:pt x="587" y="564"/>
                    </a:lnTo>
                    <a:lnTo>
                      <a:pt x="583" y="661"/>
                    </a:lnTo>
                    <a:lnTo>
                      <a:pt x="579" y="654"/>
                    </a:lnTo>
                    <a:lnTo>
                      <a:pt x="633" y="685"/>
                    </a:lnTo>
                    <a:lnTo>
                      <a:pt x="622" y="688"/>
                    </a:lnTo>
                    <a:lnTo>
                      <a:pt x="695" y="554"/>
                    </a:lnTo>
                    <a:cubicBezTo>
                      <a:pt x="696" y="553"/>
                      <a:pt x="697" y="552"/>
                      <a:pt x="698" y="551"/>
                    </a:cubicBezTo>
                    <a:lnTo>
                      <a:pt x="774" y="505"/>
                    </a:lnTo>
                    <a:cubicBezTo>
                      <a:pt x="776" y="504"/>
                      <a:pt x="779" y="504"/>
                      <a:pt x="782" y="505"/>
                    </a:cubicBezTo>
                    <a:lnTo>
                      <a:pt x="829" y="532"/>
                    </a:lnTo>
                    <a:cubicBezTo>
                      <a:pt x="831" y="533"/>
                      <a:pt x="832" y="534"/>
                      <a:pt x="833" y="536"/>
                    </a:cubicBezTo>
                    <a:lnTo>
                      <a:pt x="928" y="838"/>
                    </a:lnTo>
                    <a:cubicBezTo>
                      <a:pt x="929" y="840"/>
                      <a:pt x="929" y="842"/>
                      <a:pt x="928" y="844"/>
                    </a:cubicBezTo>
                    <a:lnTo>
                      <a:pt x="863" y="973"/>
                    </a:lnTo>
                    <a:lnTo>
                      <a:pt x="863" y="971"/>
                    </a:lnTo>
                    <a:lnTo>
                      <a:pt x="846" y="1063"/>
                    </a:lnTo>
                    <a:cubicBezTo>
                      <a:pt x="846" y="1065"/>
                      <a:pt x="845" y="1067"/>
                      <a:pt x="843" y="1068"/>
                    </a:cubicBezTo>
                    <a:lnTo>
                      <a:pt x="807" y="1097"/>
                    </a:lnTo>
                    <a:lnTo>
                      <a:pt x="810" y="1091"/>
                    </a:lnTo>
                    <a:lnTo>
                      <a:pt x="810" y="1174"/>
                    </a:lnTo>
                    <a:cubicBezTo>
                      <a:pt x="810" y="1175"/>
                      <a:pt x="809" y="1176"/>
                      <a:pt x="809" y="1177"/>
                    </a:cubicBezTo>
                    <a:lnTo>
                      <a:pt x="759" y="1287"/>
                    </a:lnTo>
                    <a:cubicBezTo>
                      <a:pt x="758" y="1289"/>
                      <a:pt x="756" y="1291"/>
                      <a:pt x="753" y="1291"/>
                    </a:cubicBezTo>
                    <a:lnTo>
                      <a:pt x="453" y="1337"/>
                    </a:lnTo>
                    <a:cubicBezTo>
                      <a:pt x="449" y="1338"/>
                      <a:pt x="445" y="1336"/>
                      <a:pt x="444" y="1332"/>
                    </a:cubicBezTo>
                    <a:lnTo>
                      <a:pt x="438" y="1315"/>
                    </a:lnTo>
                    <a:lnTo>
                      <a:pt x="446" y="1320"/>
                    </a:lnTo>
                    <a:lnTo>
                      <a:pt x="9" y="1376"/>
                    </a:lnTo>
                    <a:cubicBezTo>
                      <a:pt x="7" y="1377"/>
                      <a:pt x="4" y="1376"/>
                      <a:pt x="2" y="1373"/>
                    </a:cubicBezTo>
                    <a:cubicBezTo>
                      <a:pt x="0" y="1371"/>
                      <a:pt x="0" y="1368"/>
                      <a:pt x="1" y="1365"/>
                    </a:cubicBezTo>
                    <a:lnTo>
                      <a:pt x="105" y="1134"/>
                    </a:lnTo>
                    <a:close/>
                    <a:moveTo>
                      <a:pt x="16" y="1372"/>
                    </a:moveTo>
                    <a:lnTo>
                      <a:pt x="7" y="1361"/>
                    </a:lnTo>
                    <a:lnTo>
                      <a:pt x="444" y="1305"/>
                    </a:lnTo>
                    <a:cubicBezTo>
                      <a:pt x="448" y="1304"/>
                      <a:pt x="451" y="1306"/>
                      <a:pt x="452" y="1310"/>
                    </a:cubicBezTo>
                    <a:lnTo>
                      <a:pt x="459" y="1327"/>
                    </a:lnTo>
                    <a:lnTo>
                      <a:pt x="450" y="1322"/>
                    </a:lnTo>
                    <a:lnTo>
                      <a:pt x="751" y="1275"/>
                    </a:lnTo>
                    <a:lnTo>
                      <a:pt x="745" y="1280"/>
                    </a:lnTo>
                    <a:lnTo>
                      <a:pt x="794" y="1171"/>
                    </a:lnTo>
                    <a:lnTo>
                      <a:pt x="794" y="1174"/>
                    </a:lnTo>
                    <a:lnTo>
                      <a:pt x="794" y="1091"/>
                    </a:lnTo>
                    <a:cubicBezTo>
                      <a:pt x="794" y="1089"/>
                      <a:pt x="795" y="1086"/>
                      <a:pt x="797" y="1085"/>
                    </a:cubicBezTo>
                    <a:lnTo>
                      <a:pt x="833" y="1056"/>
                    </a:lnTo>
                    <a:lnTo>
                      <a:pt x="830" y="1060"/>
                    </a:lnTo>
                    <a:lnTo>
                      <a:pt x="848" y="968"/>
                    </a:lnTo>
                    <a:cubicBezTo>
                      <a:pt x="848" y="967"/>
                      <a:pt x="848" y="967"/>
                      <a:pt x="848" y="966"/>
                    </a:cubicBezTo>
                    <a:lnTo>
                      <a:pt x="913" y="837"/>
                    </a:lnTo>
                    <a:lnTo>
                      <a:pt x="913" y="843"/>
                    </a:lnTo>
                    <a:lnTo>
                      <a:pt x="818" y="541"/>
                    </a:lnTo>
                    <a:lnTo>
                      <a:pt x="821" y="546"/>
                    </a:lnTo>
                    <a:lnTo>
                      <a:pt x="774" y="519"/>
                    </a:lnTo>
                    <a:lnTo>
                      <a:pt x="782" y="519"/>
                    </a:lnTo>
                    <a:lnTo>
                      <a:pt x="706" y="565"/>
                    </a:lnTo>
                    <a:lnTo>
                      <a:pt x="709" y="562"/>
                    </a:lnTo>
                    <a:lnTo>
                      <a:pt x="636" y="696"/>
                    </a:lnTo>
                    <a:cubicBezTo>
                      <a:pt x="635" y="698"/>
                      <a:pt x="633" y="699"/>
                      <a:pt x="631" y="700"/>
                    </a:cubicBezTo>
                    <a:cubicBezTo>
                      <a:pt x="629" y="700"/>
                      <a:pt x="627" y="700"/>
                      <a:pt x="625" y="699"/>
                    </a:cubicBezTo>
                    <a:lnTo>
                      <a:pt x="571" y="667"/>
                    </a:lnTo>
                    <a:cubicBezTo>
                      <a:pt x="568" y="666"/>
                      <a:pt x="567" y="663"/>
                      <a:pt x="567" y="660"/>
                    </a:cubicBezTo>
                    <a:lnTo>
                      <a:pt x="571" y="563"/>
                    </a:lnTo>
                    <a:cubicBezTo>
                      <a:pt x="571" y="561"/>
                      <a:pt x="572" y="560"/>
                      <a:pt x="573" y="558"/>
                    </a:cubicBezTo>
                    <a:lnTo>
                      <a:pt x="668" y="429"/>
                    </a:lnTo>
                    <a:lnTo>
                      <a:pt x="666" y="435"/>
                    </a:lnTo>
                    <a:lnTo>
                      <a:pt x="657" y="286"/>
                    </a:lnTo>
                    <a:lnTo>
                      <a:pt x="658" y="289"/>
                    </a:lnTo>
                    <a:lnTo>
                      <a:pt x="621" y="206"/>
                    </a:lnTo>
                    <a:cubicBezTo>
                      <a:pt x="621" y="206"/>
                      <a:pt x="621" y="206"/>
                      <a:pt x="621" y="205"/>
                    </a:cubicBezTo>
                    <a:lnTo>
                      <a:pt x="597" y="115"/>
                    </a:lnTo>
                    <a:lnTo>
                      <a:pt x="602" y="121"/>
                    </a:lnTo>
                    <a:lnTo>
                      <a:pt x="325" y="16"/>
                    </a:lnTo>
                    <a:lnTo>
                      <a:pt x="331" y="16"/>
                    </a:lnTo>
                    <a:lnTo>
                      <a:pt x="286" y="33"/>
                    </a:lnTo>
                    <a:lnTo>
                      <a:pt x="291" y="26"/>
                    </a:lnTo>
                    <a:lnTo>
                      <a:pt x="276" y="148"/>
                    </a:lnTo>
                    <a:cubicBezTo>
                      <a:pt x="276" y="150"/>
                      <a:pt x="275" y="151"/>
                      <a:pt x="274" y="152"/>
                    </a:cubicBezTo>
                    <a:lnTo>
                      <a:pt x="224" y="215"/>
                    </a:lnTo>
                    <a:lnTo>
                      <a:pt x="226" y="210"/>
                    </a:lnTo>
                    <a:lnTo>
                      <a:pt x="226" y="322"/>
                    </a:lnTo>
                    <a:cubicBezTo>
                      <a:pt x="226" y="325"/>
                      <a:pt x="225" y="328"/>
                      <a:pt x="222" y="329"/>
                    </a:cubicBezTo>
                    <a:lnTo>
                      <a:pt x="181" y="356"/>
                    </a:lnTo>
                    <a:cubicBezTo>
                      <a:pt x="179" y="357"/>
                      <a:pt x="176" y="358"/>
                      <a:pt x="173" y="356"/>
                    </a:cubicBezTo>
                    <a:cubicBezTo>
                      <a:pt x="170" y="354"/>
                      <a:pt x="169" y="352"/>
                      <a:pt x="169" y="349"/>
                    </a:cubicBezTo>
                    <a:lnTo>
                      <a:pt x="178" y="215"/>
                    </a:lnTo>
                    <a:lnTo>
                      <a:pt x="192" y="220"/>
                    </a:lnTo>
                    <a:lnTo>
                      <a:pt x="60" y="400"/>
                    </a:lnTo>
                    <a:lnTo>
                      <a:pt x="62" y="396"/>
                    </a:lnTo>
                    <a:lnTo>
                      <a:pt x="29" y="744"/>
                    </a:lnTo>
                    <a:lnTo>
                      <a:pt x="29" y="740"/>
                    </a:lnTo>
                    <a:lnTo>
                      <a:pt x="106" y="905"/>
                    </a:lnTo>
                    <a:cubicBezTo>
                      <a:pt x="107" y="906"/>
                      <a:pt x="107" y="907"/>
                      <a:pt x="107" y="908"/>
                    </a:cubicBezTo>
                    <a:lnTo>
                      <a:pt x="120" y="1137"/>
                    </a:lnTo>
                    <a:cubicBezTo>
                      <a:pt x="120" y="1138"/>
                      <a:pt x="120" y="1139"/>
                      <a:pt x="120" y="1141"/>
                    </a:cubicBezTo>
                    <a:lnTo>
                      <a:pt x="16" y="1372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9" name="Freeform 111"/>
              <p:cNvSpPr>
                <a:spLocks/>
              </p:cNvSpPr>
              <p:nvPr/>
            </p:nvSpPr>
            <p:spPr bwMode="auto">
              <a:xfrm>
                <a:off x="3083" y="1224"/>
                <a:ext cx="378" cy="370"/>
              </a:xfrm>
              <a:custGeom>
                <a:avLst/>
                <a:gdLst>
                  <a:gd name="T0" fmla="*/ 10 w 377"/>
                  <a:gd name="T1" fmla="*/ 142 h 370"/>
                  <a:gd name="T2" fmla="*/ 9 w 377"/>
                  <a:gd name="T3" fmla="*/ 186 h 370"/>
                  <a:gd name="T4" fmla="*/ 55 w 377"/>
                  <a:gd name="T5" fmla="*/ 213 h 370"/>
                  <a:gd name="T6" fmla="*/ 72 w 377"/>
                  <a:gd name="T7" fmla="*/ 232 h 370"/>
                  <a:gd name="T8" fmla="*/ 109 w 377"/>
                  <a:gd name="T9" fmla="*/ 259 h 370"/>
                  <a:gd name="T10" fmla="*/ 114 w 377"/>
                  <a:gd name="T11" fmla="*/ 289 h 370"/>
                  <a:gd name="T12" fmla="*/ 122 w 377"/>
                  <a:gd name="T13" fmla="*/ 331 h 370"/>
                  <a:gd name="T14" fmla="*/ 157 w 377"/>
                  <a:gd name="T15" fmla="*/ 370 h 370"/>
                  <a:gd name="T16" fmla="*/ 344 w 377"/>
                  <a:gd name="T17" fmla="*/ 360 h 370"/>
                  <a:gd name="T18" fmla="*/ 334 w 377"/>
                  <a:gd name="T19" fmla="*/ 302 h 370"/>
                  <a:gd name="T20" fmla="*/ 350 w 377"/>
                  <a:gd name="T21" fmla="*/ 215 h 370"/>
                  <a:gd name="T22" fmla="*/ 350 w 377"/>
                  <a:gd name="T23" fmla="*/ 192 h 370"/>
                  <a:gd name="T24" fmla="*/ 377 w 377"/>
                  <a:gd name="T25" fmla="*/ 124 h 370"/>
                  <a:gd name="T26" fmla="*/ 370 w 377"/>
                  <a:gd name="T27" fmla="*/ 121 h 370"/>
                  <a:gd name="T28" fmla="*/ 352 w 377"/>
                  <a:gd name="T29" fmla="*/ 161 h 370"/>
                  <a:gd name="T30" fmla="*/ 337 w 377"/>
                  <a:gd name="T31" fmla="*/ 163 h 370"/>
                  <a:gd name="T32" fmla="*/ 332 w 377"/>
                  <a:gd name="T33" fmla="*/ 180 h 370"/>
                  <a:gd name="T34" fmla="*/ 315 w 377"/>
                  <a:gd name="T35" fmla="*/ 190 h 370"/>
                  <a:gd name="T36" fmla="*/ 326 w 377"/>
                  <a:gd name="T37" fmla="*/ 154 h 370"/>
                  <a:gd name="T38" fmla="*/ 337 w 377"/>
                  <a:gd name="T39" fmla="*/ 141 h 370"/>
                  <a:gd name="T40" fmla="*/ 318 w 377"/>
                  <a:gd name="T41" fmla="*/ 89 h 370"/>
                  <a:gd name="T42" fmla="*/ 304 w 377"/>
                  <a:gd name="T43" fmla="*/ 86 h 370"/>
                  <a:gd name="T44" fmla="*/ 299 w 377"/>
                  <a:gd name="T45" fmla="*/ 74 h 370"/>
                  <a:gd name="T46" fmla="*/ 153 w 377"/>
                  <a:gd name="T47" fmla="*/ 30 h 370"/>
                  <a:gd name="T48" fmla="*/ 134 w 377"/>
                  <a:gd name="T49" fmla="*/ 22 h 370"/>
                  <a:gd name="T50" fmla="*/ 124 w 377"/>
                  <a:gd name="T51" fmla="*/ 30 h 370"/>
                  <a:gd name="T52" fmla="*/ 121 w 377"/>
                  <a:gd name="T53" fmla="*/ 27 h 370"/>
                  <a:gd name="T54" fmla="*/ 126 w 377"/>
                  <a:gd name="T55" fmla="*/ 12 h 370"/>
                  <a:gd name="T56" fmla="*/ 130 w 377"/>
                  <a:gd name="T57" fmla="*/ 2 h 370"/>
                  <a:gd name="T58" fmla="*/ 124 w 377"/>
                  <a:gd name="T59" fmla="*/ 0 h 370"/>
                  <a:gd name="T60" fmla="*/ 65 w 377"/>
                  <a:gd name="T61" fmla="*/ 23 h 370"/>
                  <a:gd name="T62" fmla="*/ 58 w 377"/>
                  <a:gd name="T63" fmla="*/ 25 h 370"/>
                  <a:gd name="T64" fmla="*/ 46 w 377"/>
                  <a:gd name="T65" fmla="*/ 19 h 370"/>
                  <a:gd name="T66" fmla="*/ 35 w 377"/>
                  <a:gd name="T67" fmla="*/ 26 h 370"/>
                  <a:gd name="T68" fmla="*/ 38 w 377"/>
                  <a:gd name="T69" fmla="*/ 69 h 370"/>
                  <a:gd name="T70" fmla="*/ 0 w 377"/>
                  <a:gd name="T71" fmla="*/ 112 h 370"/>
                  <a:gd name="T72" fmla="*/ 10 w 377"/>
                  <a:gd name="T73" fmla="*/ 142 h 37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7"/>
                  <a:gd name="T112" fmla="*/ 0 h 370"/>
                  <a:gd name="T113" fmla="*/ 377 w 377"/>
                  <a:gd name="T114" fmla="*/ 370 h 37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7" h="370">
                    <a:moveTo>
                      <a:pt x="10" y="142"/>
                    </a:moveTo>
                    <a:lnTo>
                      <a:pt x="9" y="186"/>
                    </a:lnTo>
                    <a:lnTo>
                      <a:pt x="55" y="213"/>
                    </a:lnTo>
                    <a:lnTo>
                      <a:pt x="72" y="232"/>
                    </a:lnTo>
                    <a:lnTo>
                      <a:pt x="109" y="259"/>
                    </a:lnTo>
                    <a:lnTo>
                      <a:pt x="114" y="289"/>
                    </a:lnTo>
                    <a:lnTo>
                      <a:pt x="122" y="331"/>
                    </a:lnTo>
                    <a:lnTo>
                      <a:pt x="157" y="370"/>
                    </a:lnTo>
                    <a:lnTo>
                      <a:pt x="344" y="360"/>
                    </a:lnTo>
                    <a:lnTo>
                      <a:pt x="334" y="302"/>
                    </a:lnTo>
                    <a:lnTo>
                      <a:pt x="350" y="215"/>
                    </a:lnTo>
                    <a:lnTo>
                      <a:pt x="350" y="192"/>
                    </a:lnTo>
                    <a:lnTo>
                      <a:pt x="377" y="124"/>
                    </a:lnTo>
                    <a:lnTo>
                      <a:pt x="370" y="121"/>
                    </a:lnTo>
                    <a:lnTo>
                      <a:pt x="352" y="161"/>
                    </a:lnTo>
                    <a:lnTo>
                      <a:pt x="337" y="163"/>
                    </a:lnTo>
                    <a:lnTo>
                      <a:pt x="332" y="180"/>
                    </a:lnTo>
                    <a:lnTo>
                      <a:pt x="315" y="190"/>
                    </a:lnTo>
                    <a:lnTo>
                      <a:pt x="326" y="154"/>
                    </a:lnTo>
                    <a:lnTo>
                      <a:pt x="337" y="141"/>
                    </a:lnTo>
                    <a:lnTo>
                      <a:pt x="318" y="89"/>
                    </a:lnTo>
                    <a:lnTo>
                      <a:pt x="304" y="86"/>
                    </a:lnTo>
                    <a:lnTo>
                      <a:pt x="299" y="74"/>
                    </a:lnTo>
                    <a:lnTo>
                      <a:pt x="153" y="30"/>
                    </a:lnTo>
                    <a:lnTo>
                      <a:pt x="134" y="22"/>
                    </a:lnTo>
                    <a:lnTo>
                      <a:pt x="124" y="30"/>
                    </a:lnTo>
                    <a:lnTo>
                      <a:pt x="121" y="27"/>
                    </a:lnTo>
                    <a:lnTo>
                      <a:pt x="126" y="12"/>
                    </a:lnTo>
                    <a:lnTo>
                      <a:pt x="130" y="2"/>
                    </a:lnTo>
                    <a:lnTo>
                      <a:pt x="124" y="0"/>
                    </a:lnTo>
                    <a:lnTo>
                      <a:pt x="65" y="23"/>
                    </a:lnTo>
                    <a:lnTo>
                      <a:pt x="58" y="25"/>
                    </a:lnTo>
                    <a:lnTo>
                      <a:pt x="46" y="19"/>
                    </a:lnTo>
                    <a:lnTo>
                      <a:pt x="35" y="26"/>
                    </a:lnTo>
                    <a:lnTo>
                      <a:pt x="38" y="69"/>
                    </a:lnTo>
                    <a:lnTo>
                      <a:pt x="0" y="112"/>
                    </a:lnTo>
                    <a:lnTo>
                      <a:pt x="10" y="142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25282A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276" name="Freeform 112"/>
              <p:cNvSpPr>
                <a:spLocks noEditPoints="1"/>
              </p:cNvSpPr>
              <p:nvPr/>
            </p:nvSpPr>
            <p:spPr bwMode="auto">
              <a:xfrm>
                <a:off x="3081" y="1222"/>
                <a:ext cx="382" cy="374"/>
              </a:xfrm>
              <a:custGeom>
                <a:avLst/>
                <a:gdLst>
                  <a:gd name="T0" fmla="*/ 13 w 1249"/>
                  <a:gd name="T1" fmla="*/ 188 h 1457"/>
                  <a:gd name="T2" fmla="*/ 59 w 1249"/>
                  <a:gd name="T3" fmla="*/ 214 h 1457"/>
                  <a:gd name="T4" fmla="*/ 113 w 1249"/>
                  <a:gd name="T5" fmla="*/ 259 h 1457"/>
                  <a:gd name="T6" fmla="*/ 126 w 1249"/>
                  <a:gd name="T7" fmla="*/ 333 h 1457"/>
                  <a:gd name="T8" fmla="*/ 159 w 1249"/>
                  <a:gd name="T9" fmla="*/ 370 h 1457"/>
                  <a:gd name="T10" fmla="*/ 333 w 1249"/>
                  <a:gd name="T11" fmla="*/ 305 h 1457"/>
                  <a:gd name="T12" fmla="*/ 350 w 1249"/>
                  <a:gd name="T13" fmla="*/ 217 h 1457"/>
                  <a:gd name="T14" fmla="*/ 377 w 1249"/>
                  <a:gd name="T15" fmla="*/ 125 h 1457"/>
                  <a:gd name="T16" fmla="*/ 375 w 1249"/>
                  <a:gd name="T17" fmla="*/ 124 h 1457"/>
                  <a:gd name="T18" fmla="*/ 340 w 1249"/>
                  <a:gd name="T19" fmla="*/ 167 h 1457"/>
                  <a:gd name="T20" fmla="*/ 335 w 1249"/>
                  <a:gd name="T21" fmla="*/ 183 h 1457"/>
                  <a:gd name="T22" fmla="*/ 315 w 1249"/>
                  <a:gd name="T23" fmla="*/ 192 h 1457"/>
                  <a:gd name="T24" fmla="*/ 338 w 1249"/>
                  <a:gd name="T25" fmla="*/ 142 h 1457"/>
                  <a:gd name="T26" fmla="*/ 319 w 1249"/>
                  <a:gd name="T27" fmla="*/ 94 h 1457"/>
                  <a:gd name="T28" fmla="*/ 299 w 1249"/>
                  <a:gd name="T29" fmla="*/ 77 h 1457"/>
                  <a:gd name="T30" fmla="*/ 135 w 1249"/>
                  <a:gd name="T31" fmla="*/ 26 h 1457"/>
                  <a:gd name="T32" fmla="*/ 125 w 1249"/>
                  <a:gd name="T33" fmla="*/ 34 h 1457"/>
                  <a:gd name="T34" fmla="*/ 125 w 1249"/>
                  <a:gd name="T35" fmla="*/ 14 h 1457"/>
                  <a:gd name="T36" fmla="*/ 125 w 1249"/>
                  <a:gd name="T37" fmla="*/ 4 h 1457"/>
                  <a:gd name="T38" fmla="*/ 68 w 1249"/>
                  <a:gd name="T39" fmla="*/ 28 h 1457"/>
                  <a:gd name="T40" fmla="*/ 47 w 1249"/>
                  <a:gd name="T41" fmla="*/ 23 h 1457"/>
                  <a:gd name="T42" fmla="*/ 39 w 1249"/>
                  <a:gd name="T43" fmla="*/ 28 h 1457"/>
                  <a:gd name="T44" fmla="*/ 5 w 1249"/>
                  <a:gd name="T45" fmla="*/ 115 h 1457"/>
                  <a:gd name="T46" fmla="*/ 0 w 1249"/>
                  <a:gd name="T47" fmla="*/ 115 h 1457"/>
                  <a:gd name="T48" fmla="*/ 37 w 1249"/>
                  <a:gd name="T49" fmla="*/ 72 h 1457"/>
                  <a:gd name="T50" fmla="*/ 47 w 1249"/>
                  <a:gd name="T51" fmla="*/ 20 h 1457"/>
                  <a:gd name="T52" fmla="*/ 60 w 1249"/>
                  <a:gd name="T53" fmla="*/ 25 h 1457"/>
                  <a:gd name="T54" fmla="*/ 125 w 1249"/>
                  <a:gd name="T55" fmla="*/ 0 h 1457"/>
                  <a:gd name="T56" fmla="*/ 134 w 1249"/>
                  <a:gd name="T57" fmla="*/ 5 h 1457"/>
                  <a:gd name="T58" fmla="*/ 124 w 1249"/>
                  <a:gd name="T59" fmla="*/ 28 h 1457"/>
                  <a:gd name="T60" fmla="*/ 135 w 1249"/>
                  <a:gd name="T61" fmla="*/ 23 h 1457"/>
                  <a:gd name="T62" fmla="*/ 302 w 1249"/>
                  <a:gd name="T63" fmla="*/ 74 h 1457"/>
                  <a:gd name="T64" fmla="*/ 307 w 1249"/>
                  <a:gd name="T65" fmla="*/ 86 h 1457"/>
                  <a:gd name="T66" fmla="*/ 342 w 1249"/>
                  <a:gd name="T67" fmla="*/ 142 h 1457"/>
                  <a:gd name="T68" fmla="*/ 331 w 1249"/>
                  <a:gd name="T69" fmla="*/ 157 h 1457"/>
                  <a:gd name="T70" fmla="*/ 332 w 1249"/>
                  <a:gd name="T71" fmla="*/ 180 h 1457"/>
                  <a:gd name="T72" fmla="*/ 339 w 1249"/>
                  <a:gd name="T73" fmla="*/ 164 h 1457"/>
                  <a:gd name="T74" fmla="*/ 370 w 1249"/>
                  <a:gd name="T75" fmla="*/ 123 h 1457"/>
                  <a:gd name="T76" fmla="*/ 380 w 1249"/>
                  <a:gd name="T77" fmla="*/ 124 h 1457"/>
                  <a:gd name="T78" fmla="*/ 354 w 1249"/>
                  <a:gd name="T79" fmla="*/ 194 h 1457"/>
                  <a:gd name="T80" fmla="*/ 338 w 1249"/>
                  <a:gd name="T81" fmla="*/ 305 h 1457"/>
                  <a:gd name="T82" fmla="*/ 348 w 1249"/>
                  <a:gd name="T83" fmla="*/ 362 h 1457"/>
                  <a:gd name="T84" fmla="*/ 157 w 1249"/>
                  <a:gd name="T85" fmla="*/ 373 h 1457"/>
                  <a:gd name="T86" fmla="*/ 114 w 1249"/>
                  <a:gd name="T87" fmla="*/ 291 h 1457"/>
                  <a:gd name="T88" fmla="*/ 73 w 1249"/>
                  <a:gd name="T89" fmla="*/ 236 h 1457"/>
                  <a:gd name="T90" fmla="*/ 56 w 1249"/>
                  <a:gd name="T91" fmla="*/ 217 h 1457"/>
                  <a:gd name="T92" fmla="*/ 10 w 1249"/>
                  <a:gd name="T93" fmla="*/ 144 h 145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249"/>
                  <a:gd name="T142" fmla="*/ 0 h 1457"/>
                  <a:gd name="T143" fmla="*/ 1249 w 1249"/>
                  <a:gd name="T144" fmla="*/ 1457 h 145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249" h="1457">
                    <a:moveTo>
                      <a:pt x="48" y="559"/>
                    </a:moveTo>
                    <a:cubicBezTo>
                      <a:pt x="48" y="560"/>
                      <a:pt x="48" y="561"/>
                      <a:pt x="48" y="562"/>
                    </a:cubicBezTo>
                    <a:lnTo>
                      <a:pt x="44" y="732"/>
                    </a:lnTo>
                    <a:lnTo>
                      <a:pt x="41" y="726"/>
                    </a:lnTo>
                    <a:lnTo>
                      <a:pt x="192" y="833"/>
                    </a:lnTo>
                    <a:cubicBezTo>
                      <a:pt x="193" y="833"/>
                      <a:pt x="193" y="834"/>
                      <a:pt x="194" y="834"/>
                    </a:cubicBezTo>
                    <a:lnTo>
                      <a:pt x="249" y="908"/>
                    </a:lnTo>
                    <a:lnTo>
                      <a:pt x="248" y="906"/>
                    </a:lnTo>
                    <a:lnTo>
                      <a:pt x="370" y="1009"/>
                    </a:lnTo>
                    <a:cubicBezTo>
                      <a:pt x="371" y="1010"/>
                      <a:pt x="372" y="1012"/>
                      <a:pt x="372" y="1014"/>
                    </a:cubicBezTo>
                    <a:lnTo>
                      <a:pt x="389" y="1133"/>
                    </a:lnTo>
                    <a:lnTo>
                      <a:pt x="413" y="1296"/>
                    </a:lnTo>
                    <a:lnTo>
                      <a:pt x="411" y="1293"/>
                    </a:lnTo>
                    <a:lnTo>
                      <a:pt x="526" y="1444"/>
                    </a:lnTo>
                    <a:lnTo>
                      <a:pt x="519" y="1440"/>
                    </a:lnTo>
                    <a:lnTo>
                      <a:pt x="1131" y="1399"/>
                    </a:lnTo>
                    <a:lnTo>
                      <a:pt x="1124" y="1408"/>
                    </a:lnTo>
                    <a:lnTo>
                      <a:pt x="1090" y="1187"/>
                    </a:lnTo>
                    <a:cubicBezTo>
                      <a:pt x="1090" y="1186"/>
                      <a:pt x="1090" y="1185"/>
                      <a:pt x="1090" y="1184"/>
                    </a:cubicBezTo>
                    <a:lnTo>
                      <a:pt x="1143" y="845"/>
                    </a:lnTo>
                    <a:lnTo>
                      <a:pt x="1143" y="847"/>
                    </a:lnTo>
                    <a:lnTo>
                      <a:pt x="1143" y="754"/>
                    </a:lnTo>
                    <a:cubicBezTo>
                      <a:pt x="1143" y="753"/>
                      <a:pt x="1143" y="752"/>
                      <a:pt x="1143" y="751"/>
                    </a:cubicBezTo>
                    <a:lnTo>
                      <a:pt x="1233" y="488"/>
                    </a:lnTo>
                    <a:lnTo>
                      <a:pt x="1237" y="498"/>
                    </a:lnTo>
                    <a:lnTo>
                      <a:pt x="1214" y="489"/>
                    </a:lnTo>
                    <a:lnTo>
                      <a:pt x="1225" y="484"/>
                    </a:lnTo>
                    <a:lnTo>
                      <a:pt x="1167" y="637"/>
                    </a:lnTo>
                    <a:cubicBezTo>
                      <a:pt x="1166" y="640"/>
                      <a:pt x="1164" y="642"/>
                      <a:pt x="1161" y="643"/>
                    </a:cubicBezTo>
                    <a:lnTo>
                      <a:pt x="1112" y="652"/>
                    </a:lnTo>
                    <a:lnTo>
                      <a:pt x="1118" y="647"/>
                    </a:lnTo>
                    <a:lnTo>
                      <a:pt x="1099" y="710"/>
                    </a:lnTo>
                    <a:cubicBezTo>
                      <a:pt x="1098" y="712"/>
                      <a:pt x="1097" y="713"/>
                      <a:pt x="1096" y="714"/>
                    </a:cubicBezTo>
                    <a:lnTo>
                      <a:pt x="1043" y="756"/>
                    </a:lnTo>
                    <a:cubicBezTo>
                      <a:pt x="1040" y="758"/>
                      <a:pt x="1036" y="758"/>
                      <a:pt x="1034" y="756"/>
                    </a:cubicBezTo>
                    <a:cubicBezTo>
                      <a:pt x="1031" y="754"/>
                      <a:pt x="1029" y="750"/>
                      <a:pt x="1030" y="747"/>
                    </a:cubicBezTo>
                    <a:lnTo>
                      <a:pt x="1066" y="608"/>
                    </a:lnTo>
                    <a:cubicBezTo>
                      <a:pt x="1067" y="607"/>
                      <a:pt x="1067" y="607"/>
                      <a:pt x="1068" y="606"/>
                    </a:cubicBezTo>
                    <a:lnTo>
                      <a:pt x="1104" y="552"/>
                    </a:lnTo>
                    <a:lnTo>
                      <a:pt x="1103" y="559"/>
                    </a:lnTo>
                    <a:lnTo>
                      <a:pt x="1039" y="359"/>
                    </a:lnTo>
                    <a:lnTo>
                      <a:pt x="1044" y="365"/>
                    </a:lnTo>
                    <a:lnTo>
                      <a:pt x="999" y="350"/>
                    </a:lnTo>
                    <a:cubicBezTo>
                      <a:pt x="997" y="349"/>
                      <a:pt x="995" y="347"/>
                      <a:pt x="994" y="345"/>
                    </a:cubicBezTo>
                    <a:lnTo>
                      <a:pt x="977" y="299"/>
                    </a:lnTo>
                    <a:lnTo>
                      <a:pt x="982" y="304"/>
                    </a:lnTo>
                    <a:lnTo>
                      <a:pt x="505" y="133"/>
                    </a:lnTo>
                    <a:lnTo>
                      <a:pt x="442" y="101"/>
                    </a:lnTo>
                    <a:lnTo>
                      <a:pt x="451" y="99"/>
                    </a:lnTo>
                    <a:lnTo>
                      <a:pt x="419" y="131"/>
                    </a:lnTo>
                    <a:cubicBezTo>
                      <a:pt x="416" y="134"/>
                      <a:pt x="412" y="134"/>
                      <a:pt x="409" y="132"/>
                    </a:cubicBezTo>
                    <a:lnTo>
                      <a:pt x="396" y="122"/>
                    </a:lnTo>
                    <a:cubicBezTo>
                      <a:pt x="393" y="120"/>
                      <a:pt x="392" y="117"/>
                      <a:pt x="393" y="114"/>
                    </a:cubicBezTo>
                    <a:lnTo>
                      <a:pt x="410" y="53"/>
                    </a:lnTo>
                    <a:lnTo>
                      <a:pt x="423" y="16"/>
                    </a:lnTo>
                    <a:lnTo>
                      <a:pt x="427" y="25"/>
                    </a:lnTo>
                    <a:lnTo>
                      <a:pt x="409" y="15"/>
                    </a:lnTo>
                    <a:lnTo>
                      <a:pt x="417" y="16"/>
                    </a:lnTo>
                    <a:lnTo>
                      <a:pt x="223" y="108"/>
                    </a:lnTo>
                    <a:cubicBezTo>
                      <a:pt x="222" y="109"/>
                      <a:pt x="222" y="109"/>
                      <a:pt x="221" y="109"/>
                    </a:cubicBezTo>
                    <a:lnTo>
                      <a:pt x="200" y="114"/>
                    </a:lnTo>
                    <a:cubicBezTo>
                      <a:pt x="198" y="114"/>
                      <a:pt x="196" y="114"/>
                      <a:pt x="194" y="113"/>
                    </a:cubicBezTo>
                    <a:lnTo>
                      <a:pt x="154" y="91"/>
                    </a:lnTo>
                    <a:lnTo>
                      <a:pt x="162" y="90"/>
                    </a:lnTo>
                    <a:lnTo>
                      <a:pt x="126" y="117"/>
                    </a:lnTo>
                    <a:lnTo>
                      <a:pt x="129" y="110"/>
                    </a:lnTo>
                    <a:lnTo>
                      <a:pt x="138" y="279"/>
                    </a:lnTo>
                    <a:cubicBezTo>
                      <a:pt x="138" y="280"/>
                      <a:pt x="138" y="282"/>
                      <a:pt x="136" y="284"/>
                    </a:cubicBezTo>
                    <a:lnTo>
                      <a:pt x="15" y="449"/>
                    </a:lnTo>
                    <a:lnTo>
                      <a:pt x="16" y="442"/>
                    </a:lnTo>
                    <a:lnTo>
                      <a:pt x="48" y="559"/>
                    </a:lnTo>
                    <a:close/>
                    <a:moveTo>
                      <a:pt x="1" y="447"/>
                    </a:moveTo>
                    <a:cubicBezTo>
                      <a:pt x="0" y="444"/>
                      <a:pt x="1" y="442"/>
                      <a:pt x="2" y="440"/>
                    </a:cubicBezTo>
                    <a:lnTo>
                      <a:pt x="123" y="274"/>
                    </a:lnTo>
                    <a:lnTo>
                      <a:pt x="122" y="279"/>
                    </a:lnTo>
                    <a:lnTo>
                      <a:pt x="113" y="111"/>
                    </a:lnTo>
                    <a:cubicBezTo>
                      <a:pt x="113" y="109"/>
                      <a:pt x="115" y="106"/>
                      <a:pt x="117" y="104"/>
                    </a:cubicBezTo>
                    <a:lnTo>
                      <a:pt x="153" y="78"/>
                    </a:lnTo>
                    <a:cubicBezTo>
                      <a:pt x="155" y="76"/>
                      <a:pt x="159" y="75"/>
                      <a:pt x="161" y="77"/>
                    </a:cubicBezTo>
                    <a:lnTo>
                      <a:pt x="202" y="99"/>
                    </a:lnTo>
                    <a:lnTo>
                      <a:pt x="196" y="98"/>
                    </a:lnTo>
                    <a:lnTo>
                      <a:pt x="218" y="93"/>
                    </a:lnTo>
                    <a:lnTo>
                      <a:pt x="216" y="94"/>
                    </a:lnTo>
                    <a:lnTo>
                      <a:pt x="410" y="1"/>
                    </a:lnTo>
                    <a:cubicBezTo>
                      <a:pt x="412" y="0"/>
                      <a:pt x="415" y="0"/>
                      <a:pt x="417" y="2"/>
                    </a:cubicBezTo>
                    <a:lnTo>
                      <a:pt x="434" y="11"/>
                    </a:lnTo>
                    <a:cubicBezTo>
                      <a:pt x="438" y="13"/>
                      <a:pt x="439" y="17"/>
                      <a:pt x="438" y="21"/>
                    </a:cubicBezTo>
                    <a:lnTo>
                      <a:pt x="425" y="57"/>
                    </a:lnTo>
                    <a:lnTo>
                      <a:pt x="408" y="118"/>
                    </a:lnTo>
                    <a:lnTo>
                      <a:pt x="406" y="109"/>
                    </a:lnTo>
                    <a:lnTo>
                      <a:pt x="418" y="119"/>
                    </a:lnTo>
                    <a:lnTo>
                      <a:pt x="408" y="120"/>
                    </a:lnTo>
                    <a:lnTo>
                      <a:pt x="440" y="88"/>
                    </a:lnTo>
                    <a:cubicBezTo>
                      <a:pt x="442" y="86"/>
                      <a:pt x="446" y="85"/>
                      <a:pt x="449" y="87"/>
                    </a:cubicBezTo>
                    <a:lnTo>
                      <a:pt x="510" y="118"/>
                    </a:lnTo>
                    <a:lnTo>
                      <a:pt x="987" y="288"/>
                    </a:lnTo>
                    <a:cubicBezTo>
                      <a:pt x="990" y="289"/>
                      <a:pt x="991" y="291"/>
                      <a:pt x="992" y="293"/>
                    </a:cubicBezTo>
                    <a:lnTo>
                      <a:pt x="1009" y="340"/>
                    </a:lnTo>
                    <a:lnTo>
                      <a:pt x="1004" y="335"/>
                    </a:lnTo>
                    <a:lnTo>
                      <a:pt x="1049" y="349"/>
                    </a:lnTo>
                    <a:cubicBezTo>
                      <a:pt x="1051" y="350"/>
                      <a:pt x="1053" y="352"/>
                      <a:pt x="1054" y="354"/>
                    </a:cubicBezTo>
                    <a:lnTo>
                      <a:pt x="1118" y="554"/>
                    </a:lnTo>
                    <a:cubicBezTo>
                      <a:pt x="1119" y="557"/>
                      <a:pt x="1118" y="559"/>
                      <a:pt x="1117" y="561"/>
                    </a:cubicBezTo>
                    <a:lnTo>
                      <a:pt x="1081" y="615"/>
                    </a:lnTo>
                    <a:lnTo>
                      <a:pt x="1082" y="612"/>
                    </a:lnTo>
                    <a:lnTo>
                      <a:pt x="1046" y="751"/>
                    </a:lnTo>
                    <a:lnTo>
                      <a:pt x="1033" y="743"/>
                    </a:lnTo>
                    <a:lnTo>
                      <a:pt x="1086" y="701"/>
                    </a:lnTo>
                    <a:lnTo>
                      <a:pt x="1084" y="705"/>
                    </a:lnTo>
                    <a:lnTo>
                      <a:pt x="1103" y="642"/>
                    </a:lnTo>
                    <a:cubicBezTo>
                      <a:pt x="1104" y="639"/>
                      <a:pt x="1106" y="637"/>
                      <a:pt x="1109" y="637"/>
                    </a:cubicBezTo>
                    <a:lnTo>
                      <a:pt x="1158" y="627"/>
                    </a:lnTo>
                    <a:lnTo>
                      <a:pt x="1152" y="632"/>
                    </a:lnTo>
                    <a:lnTo>
                      <a:pt x="1210" y="478"/>
                    </a:lnTo>
                    <a:cubicBezTo>
                      <a:pt x="1210" y="476"/>
                      <a:pt x="1212" y="475"/>
                      <a:pt x="1214" y="474"/>
                    </a:cubicBezTo>
                    <a:cubicBezTo>
                      <a:pt x="1216" y="473"/>
                      <a:pt x="1218" y="473"/>
                      <a:pt x="1220" y="474"/>
                    </a:cubicBezTo>
                    <a:lnTo>
                      <a:pt x="1244" y="484"/>
                    </a:lnTo>
                    <a:cubicBezTo>
                      <a:pt x="1247" y="485"/>
                      <a:pt x="1249" y="489"/>
                      <a:pt x="1248" y="493"/>
                    </a:cubicBezTo>
                    <a:lnTo>
                      <a:pt x="1159" y="757"/>
                    </a:lnTo>
                    <a:lnTo>
                      <a:pt x="1159" y="754"/>
                    </a:lnTo>
                    <a:lnTo>
                      <a:pt x="1159" y="847"/>
                    </a:lnTo>
                    <a:cubicBezTo>
                      <a:pt x="1159" y="847"/>
                      <a:pt x="1159" y="847"/>
                      <a:pt x="1159" y="848"/>
                    </a:cubicBezTo>
                    <a:lnTo>
                      <a:pt x="1106" y="1187"/>
                    </a:lnTo>
                    <a:lnTo>
                      <a:pt x="1106" y="1184"/>
                    </a:lnTo>
                    <a:lnTo>
                      <a:pt x="1140" y="1406"/>
                    </a:lnTo>
                    <a:cubicBezTo>
                      <a:pt x="1140" y="1408"/>
                      <a:pt x="1139" y="1410"/>
                      <a:pt x="1138" y="1412"/>
                    </a:cubicBezTo>
                    <a:cubicBezTo>
                      <a:pt x="1137" y="1414"/>
                      <a:pt x="1135" y="1415"/>
                      <a:pt x="1132" y="1415"/>
                    </a:cubicBezTo>
                    <a:lnTo>
                      <a:pt x="521" y="1456"/>
                    </a:lnTo>
                    <a:cubicBezTo>
                      <a:pt x="518" y="1457"/>
                      <a:pt x="515" y="1455"/>
                      <a:pt x="514" y="1453"/>
                    </a:cubicBezTo>
                    <a:lnTo>
                      <a:pt x="399" y="1302"/>
                    </a:lnTo>
                    <a:cubicBezTo>
                      <a:pt x="398" y="1301"/>
                      <a:pt x="397" y="1300"/>
                      <a:pt x="397" y="1299"/>
                    </a:cubicBezTo>
                    <a:lnTo>
                      <a:pt x="374" y="1135"/>
                    </a:lnTo>
                    <a:lnTo>
                      <a:pt x="356" y="1016"/>
                    </a:lnTo>
                    <a:lnTo>
                      <a:pt x="359" y="1021"/>
                    </a:lnTo>
                    <a:lnTo>
                      <a:pt x="238" y="919"/>
                    </a:lnTo>
                    <a:cubicBezTo>
                      <a:pt x="237" y="918"/>
                      <a:pt x="237" y="918"/>
                      <a:pt x="237" y="917"/>
                    </a:cubicBezTo>
                    <a:lnTo>
                      <a:pt x="181" y="844"/>
                    </a:lnTo>
                    <a:lnTo>
                      <a:pt x="183" y="846"/>
                    </a:lnTo>
                    <a:lnTo>
                      <a:pt x="32" y="739"/>
                    </a:lnTo>
                    <a:cubicBezTo>
                      <a:pt x="29" y="737"/>
                      <a:pt x="28" y="735"/>
                      <a:pt x="28" y="732"/>
                    </a:cubicBezTo>
                    <a:lnTo>
                      <a:pt x="32" y="561"/>
                    </a:lnTo>
                    <a:lnTo>
                      <a:pt x="33" y="564"/>
                    </a:lnTo>
                    <a:lnTo>
                      <a:pt x="1" y="447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7" name="Freeform 113"/>
              <p:cNvSpPr>
                <a:spLocks/>
              </p:cNvSpPr>
              <p:nvPr/>
            </p:nvSpPr>
            <p:spPr bwMode="auto">
              <a:xfrm>
                <a:off x="3191" y="1582"/>
                <a:ext cx="279" cy="473"/>
              </a:xfrm>
              <a:custGeom>
                <a:avLst/>
                <a:gdLst>
                  <a:gd name="T0" fmla="*/ 5 w 279"/>
                  <a:gd name="T1" fmla="*/ 193 h 473"/>
                  <a:gd name="T2" fmla="*/ 34 w 279"/>
                  <a:gd name="T3" fmla="*/ 134 h 473"/>
                  <a:gd name="T4" fmla="*/ 25 w 279"/>
                  <a:gd name="T5" fmla="*/ 111 h 473"/>
                  <a:gd name="T6" fmla="*/ 73 w 279"/>
                  <a:gd name="T7" fmla="*/ 75 h 473"/>
                  <a:gd name="T8" fmla="*/ 82 w 279"/>
                  <a:gd name="T9" fmla="*/ 49 h 473"/>
                  <a:gd name="T10" fmla="*/ 47 w 279"/>
                  <a:gd name="T11" fmla="*/ 11 h 473"/>
                  <a:gd name="T12" fmla="*/ 234 w 279"/>
                  <a:gd name="T13" fmla="*/ 0 h 473"/>
                  <a:gd name="T14" fmla="*/ 238 w 279"/>
                  <a:gd name="T15" fmla="*/ 28 h 473"/>
                  <a:gd name="T16" fmla="*/ 257 w 279"/>
                  <a:gd name="T17" fmla="*/ 63 h 473"/>
                  <a:gd name="T18" fmla="*/ 273 w 279"/>
                  <a:gd name="T19" fmla="*/ 244 h 473"/>
                  <a:gd name="T20" fmla="*/ 269 w 279"/>
                  <a:gd name="T21" fmla="*/ 281 h 473"/>
                  <a:gd name="T22" fmla="*/ 279 w 279"/>
                  <a:gd name="T23" fmla="*/ 302 h 473"/>
                  <a:gd name="T24" fmla="*/ 268 w 279"/>
                  <a:gd name="T25" fmla="*/ 343 h 473"/>
                  <a:gd name="T26" fmla="*/ 253 w 279"/>
                  <a:gd name="T27" fmla="*/ 361 h 473"/>
                  <a:gd name="T28" fmla="*/ 246 w 279"/>
                  <a:gd name="T29" fmla="*/ 391 h 473"/>
                  <a:gd name="T30" fmla="*/ 254 w 279"/>
                  <a:gd name="T31" fmla="*/ 400 h 473"/>
                  <a:gd name="T32" fmla="*/ 247 w 279"/>
                  <a:gd name="T33" fmla="*/ 417 h 473"/>
                  <a:gd name="T34" fmla="*/ 250 w 279"/>
                  <a:gd name="T35" fmla="*/ 423 h 473"/>
                  <a:gd name="T36" fmla="*/ 228 w 279"/>
                  <a:gd name="T37" fmla="*/ 431 h 473"/>
                  <a:gd name="T38" fmla="*/ 223 w 279"/>
                  <a:gd name="T39" fmla="*/ 461 h 473"/>
                  <a:gd name="T40" fmla="*/ 191 w 279"/>
                  <a:gd name="T41" fmla="*/ 452 h 473"/>
                  <a:gd name="T42" fmla="*/ 175 w 279"/>
                  <a:gd name="T43" fmla="*/ 473 h 473"/>
                  <a:gd name="T44" fmla="*/ 165 w 279"/>
                  <a:gd name="T45" fmla="*/ 471 h 473"/>
                  <a:gd name="T46" fmla="*/ 154 w 279"/>
                  <a:gd name="T47" fmla="*/ 452 h 473"/>
                  <a:gd name="T48" fmla="*/ 137 w 279"/>
                  <a:gd name="T49" fmla="*/ 405 h 473"/>
                  <a:gd name="T50" fmla="*/ 95 w 279"/>
                  <a:gd name="T51" fmla="*/ 382 h 473"/>
                  <a:gd name="T52" fmla="*/ 87 w 279"/>
                  <a:gd name="T53" fmla="*/ 358 h 473"/>
                  <a:gd name="T54" fmla="*/ 100 w 279"/>
                  <a:gd name="T55" fmla="*/ 321 h 473"/>
                  <a:gd name="T56" fmla="*/ 89 w 279"/>
                  <a:gd name="T57" fmla="*/ 313 h 473"/>
                  <a:gd name="T58" fmla="*/ 62 w 279"/>
                  <a:gd name="T59" fmla="*/ 313 h 473"/>
                  <a:gd name="T60" fmla="*/ 56 w 279"/>
                  <a:gd name="T61" fmla="*/ 290 h 473"/>
                  <a:gd name="T62" fmla="*/ 11 w 279"/>
                  <a:gd name="T63" fmla="*/ 245 h 473"/>
                  <a:gd name="T64" fmla="*/ 0 w 279"/>
                  <a:gd name="T65" fmla="*/ 208 h 473"/>
                  <a:gd name="T66" fmla="*/ 5 w 279"/>
                  <a:gd name="T67" fmla="*/ 193 h 47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79"/>
                  <a:gd name="T103" fmla="*/ 0 h 473"/>
                  <a:gd name="T104" fmla="*/ 279 w 279"/>
                  <a:gd name="T105" fmla="*/ 473 h 47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79" h="473">
                    <a:moveTo>
                      <a:pt x="5" y="193"/>
                    </a:moveTo>
                    <a:lnTo>
                      <a:pt x="34" y="134"/>
                    </a:lnTo>
                    <a:lnTo>
                      <a:pt x="25" y="111"/>
                    </a:lnTo>
                    <a:lnTo>
                      <a:pt x="73" y="75"/>
                    </a:lnTo>
                    <a:lnTo>
                      <a:pt x="82" y="49"/>
                    </a:lnTo>
                    <a:lnTo>
                      <a:pt x="47" y="11"/>
                    </a:lnTo>
                    <a:lnTo>
                      <a:pt x="234" y="0"/>
                    </a:lnTo>
                    <a:lnTo>
                      <a:pt x="238" y="28"/>
                    </a:lnTo>
                    <a:lnTo>
                      <a:pt x="257" y="63"/>
                    </a:lnTo>
                    <a:lnTo>
                      <a:pt x="273" y="244"/>
                    </a:lnTo>
                    <a:lnTo>
                      <a:pt x="269" y="281"/>
                    </a:lnTo>
                    <a:lnTo>
                      <a:pt x="279" y="302"/>
                    </a:lnTo>
                    <a:lnTo>
                      <a:pt x="268" y="343"/>
                    </a:lnTo>
                    <a:lnTo>
                      <a:pt x="253" y="361"/>
                    </a:lnTo>
                    <a:lnTo>
                      <a:pt x="246" y="391"/>
                    </a:lnTo>
                    <a:lnTo>
                      <a:pt x="254" y="400"/>
                    </a:lnTo>
                    <a:lnTo>
                      <a:pt x="247" y="417"/>
                    </a:lnTo>
                    <a:lnTo>
                      <a:pt x="250" y="423"/>
                    </a:lnTo>
                    <a:lnTo>
                      <a:pt x="228" y="431"/>
                    </a:lnTo>
                    <a:lnTo>
                      <a:pt x="223" y="461"/>
                    </a:lnTo>
                    <a:lnTo>
                      <a:pt x="191" y="452"/>
                    </a:lnTo>
                    <a:lnTo>
                      <a:pt x="175" y="473"/>
                    </a:lnTo>
                    <a:lnTo>
                      <a:pt x="165" y="471"/>
                    </a:lnTo>
                    <a:lnTo>
                      <a:pt x="154" y="452"/>
                    </a:lnTo>
                    <a:lnTo>
                      <a:pt x="137" y="405"/>
                    </a:lnTo>
                    <a:lnTo>
                      <a:pt x="95" y="382"/>
                    </a:lnTo>
                    <a:lnTo>
                      <a:pt x="87" y="358"/>
                    </a:lnTo>
                    <a:lnTo>
                      <a:pt x="100" y="321"/>
                    </a:lnTo>
                    <a:lnTo>
                      <a:pt x="89" y="313"/>
                    </a:lnTo>
                    <a:lnTo>
                      <a:pt x="62" y="313"/>
                    </a:lnTo>
                    <a:lnTo>
                      <a:pt x="56" y="290"/>
                    </a:lnTo>
                    <a:lnTo>
                      <a:pt x="11" y="245"/>
                    </a:lnTo>
                    <a:lnTo>
                      <a:pt x="0" y="208"/>
                    </a:lnTo>
                    <a:lnTo>
                      <a:pt x="5" y="19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8" name="Freeform 114"/>
              <p:cNvSpPr>
                <a:spLocks noEditPoints="1"/>
              </p:cNvSpPr>
              <p:nvPr/>
            </p:nvSpPr>
            <p:spPr bwMode="auto">
              <a:xfrm>
                <a:off x="3189" y="1580"/>
                <a:ext cx="284" cy="477"/>
              </a:xfrm>
              <a:custGeom>
                <a:avLst/>
                <a:gdLst>
                  <a:gd name="T0" fmla="*/ 34 w 929"/>
                  <a:gd name="T1" fmla="*/ 137 h 1857"/>
                  <a:gd name="T2" fmla="*/ 74 w 929"/>
                  <a:gd name="T3" fmla="*/ 76 h 1857"/>
                  <a:gd name="T4" fmla="*/ 82 w 929"/>
                  <a:gd name="T5" fmla="*/ 52 h 1857"/>
                  <a:gd name="T6" fmla="*/ 50 w 929"/>
                  <a:gd name="T7" fmla="*/ 11 h 1857"/>
                  <a:gd name="T8" fmla="*/ 243 w 929"/>
                  <a:gd name="T9" fmla="*/ 30 h 1857"/>
                  <a:gd name="T10" fmla="*/ 262 w 929"/>
                  <a:gd name="T11" fmla="*/ 66 h 1857"/>
                  <a:gd name="T12" fmla="*/ 274 w 929"/>
                  <a:gd name="T13" fmla="*/ 283 h 1857"/>
                  <a:gd name="T14" fmla="*/ 284 w 929"/>
                  <a:gd name="T15" fmla="*/ 305 h 1857"/>
                  <a:gd name="T16" fmla="*/ 257 w 929"/>
                  <a:gd name="T17" fmla="*/ 364 h 1857"/>
                  <a:gd name="T18" fmla="*/ 250 w 929"/>
                  <a:gd name="T19" fmla="*/ 391 h 1857"/>
                  <a:gd name="T20" fmla="*/ 252 w 929"/>
                  <a:gd name="T21" fmla="*/ 420 h 1857"/>
                  <a:gd name="T22" fmla="*/ 255 w 929"/>
                  <a:gd name="T23" fmla="*/ 425 h 1857"/>
                  <a:gd name="T24" fmla="*/ 233 w 929"/>
                  <a:gd name="T25" fmla="*/ 433 h 1857"/>
                  <a:gd name="T26" fmla="*/ 225 w 929"/>
                  <a:gd name="T27" fmla="*/ 465 h 1857"/>
                  <a:gd name="T28" fmla="*/ 180 w 929"/>
                  <a:gd name="T29" fmla="*/ 476 h 1857"/>
                  <a:gd name="T30" fmla="*/ 166 w 929"/>
                  <a:gd name="T31" fmla="*/ 473 h 1857"/>
                  <a:gd name="T32" fmla="*/ 137 w 929"/>
                  <a:gd name="T33" fmla="*/ 408 h 1857"/>
                  <a:gd name="T34" fmla="*/ 96 w 929"/>
                  <a:gd name="T35" fmla="*/ 384 h 1857"/>
                  <a:gd name="T36" fmla="*/ 100 w 929"/>
                  <a:gd name="T37" fmla="*/ 322 h 1857"/>
                  <a:gd name="T38" fmla="*/ 91 w 929"/>
                  <a:gd name="T39" fmla="*/ 317 h 1857"/>
                  <a:gd name="T40" fmla="*/ 56 w 929"/>
                  <a:gd name="T41" fmla="*/ 293 h 1857"/>
                  <a:gd name="T42" fmla="*/ 11 w 929"/>
                  <a:gd name="T43" fmla="*/ 247 h 1857"/>
                  <a:gd name="T44" fmla="*/ 6 w 929"/>
                  <a:gd name="T45" fmla="*/ 195 h 1857"/>
                  <a:gd name="T46" fmla="*/ 16 w 929"/>
                  <a:gd name="T47" fmla="*/ 247 h 1857"/>
                  <a:gd name="T48" fmla="*/ 61 w 929"/>
                  <a:gd name="T49" fmla="*/ 292 h 1857"/>
                  <a:gd name="T50" fmla="*/ 91 w 929"/>
                  <a:gd name="T51" fmla="*/ 313 h 1857"/>
                  <a:gd name="T52" fmla="*/ 105 w 929"/>
                  <a:gd name="T53" fmla="*/ 323 h 1857"/>
                  <a:gd name="T54" fmla="*/ 100 w 929"/>
                  <a:gd name="T55" fmla="*/ 382 h 1857"/>
                  <a:gd name="T56" fmla="*/ 142 w 929"/>
                  <a:gd name="T57" fmla="*/ 406 h 1857"/>
                  <a:gd name="T58" fmla="*/ 170 w 929"/>
                  <a:gd name="T59" fmla="*/ 471 h 1857"/>
                  <a:gd name="T60" fmla="*/ 175 w 929"/>
                  <a:gd name="T61" fmla="*/ 474 h 1857"/>
                  <a:gd name="T62" fmla="*/ 227 w 929"/>
                  <a:gd name="T63" fmla="*/ 461 h 1857"/>
                  <a:gd name="T64" fmla="*/ 230 w 929"/>
                  <a:gd name="T65" fmla="*/ 431 h 1857"/>
                  <a:gd name="T66" fmla="*/ 247 w 929"/>
                  <a:gd name="T67" fmla="*/ 420 h 1857"/>
                  <a:gd name="T68" fmla="*/ 255 w 929"/>
                  <a:gd name="T69" fmla="*/ 403 h 1857"/>
                  <a:gd name="T70" fmla="*/ 253 w 929"/>
                  <a:gd name="T71" fmla="*/ 362 h 1857"/>
                  <a:gd name="T72" fmla="*/ 268 w 929"/>
                  <a:gd name="T73" fmla="*/ 344 h 1857"/>
                  <a:gd name="T74" fmla="*/ 269 w 929"/>
                  <a:gd name="T75" fmla="*/ 284 h 1857"/>
                  <a:gd name="T76" fmla="*/ 273 w 929"/>
                  <a:gd name="T77" fmla="*/ 246 h 1857"/>
                  <a:gd name="T78" fmla="*/ 238 w 929"/>
                  <a:gd name="T79" fmla="*/ 31 h 1857"/>
                  <a:gd name="T80" fmla="*/ 236 w 929"/>
                  <a:gd name="T81" fmla="*/ 4 h 1857"/>
                  <a:gd name="T82" fmla="*/ 86 w 929"/>
                  <a:gd name="T83" fmla="*/ 50 h 1857"/>
                  <a:gd name="T84" fmla="*/ 77 w 929"/>
                  <a:gd name="T85" fmla="*/ 79 h 1857"/>
                  <a:gd name="T86" fmla="*/ 39 w 929"/>
                  <a:gd name="T87" fmla="*/ 135 h 1857"/>
                  <a:gd name="T88" fmla="*/ 5 w 929"/>
                  <a:gd name="T89" fmla="*/ 211 h 185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29"/>
                  <a:gd name="T136" fmla="*/ 0 h 1857"/>
                  <a:gd name="T137" fmla="*/ 929 w 929"/>
                  <a:gd name="T138" fmla="*/ 1857 h 185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29" h="1857">
                    <a:moveTo>
                      <a:pt x="18" y="759"/>
                    </a:moveTo>
                    <a:lnTo>
                      <a:pt x="111" y="526"/>
                    </a:lnTo>
                    <a:lnTo>
                      <a:pt x="111" y="532"/>
                    </a:lnTo>
                    <a:lnTo>
                      <a:pt x="81" y="444"/>
                    </a:lnTo>
                    <a:cubicBezTo>
                      <a:pt x="80" y="440"/>
                      <a:pt x="81" y="437"/>
                      <a:pt x="84" y="435"/>
                    </a:cubicBezTo>
                    <a:lnTo>
                      <a:pt x="243" y="296"/>
                    </a:lnTo>
                    <a:lnTo>
                      <a:pt x="240" y="300"/>
                    </a:lnTo>
                    <a:lnTo>
                      <a:pt x="268" y="197"/>
                    </a:lnTo>
                    <a:lnTo>
                      <a:pt x="269" y="204"/>
                    </a:lnTo>
                    <a:lnTo>
                      <a:pt x="157" y="55"/>
                    </a:lnTo>
                    <a:cubicBezTo>
                      <a:pt x="155" y="52"/>
                      <a:pt x="155" y="49"/>
                      <a:pt x="156" y="47"/>
                    </a:cubicBezTo>
                    <a:cubicBezTo>
                      <a:pt x="157" y="44"/>
                      <a:pt x="160" y="42"/>
                      <a:pt x="163" y="42"/>
                    </a:cubicBezTo>
                    <a:lnTo>
                      <a:pt x="771" y="0"/>
                    </a:lnTo>
                    <a:cubicBezTo>
                      <a:pt x="776" y="0"/>
                      <a:pt x="779" y="3"/>
                      <a:pt x="780" y="7"/>
                    </a:cubicBezTo>
                    <a:lnTo>
                      <a:pt x="795" y="115"/>
                    </a:lnTo>
                    <a:lnTo>
                      <a:pt x="794" y="113"/>
                    </a:lnTo>
                    <a:lnTo>
                      <a:pt x="856" y="252"/>
                    </a:lnTo>
                    <a:cubicBezTo>
                      <a:pt x="856" y="253"/>
                      <a:pt x="856" y="254"/>
                      <a:pt x="856" y="255"/>
                    </a:cubicBezTo>
                    <a:lnTo>
                      <a:pt x="909" y="956"/>
                    </a:lnTo>
                    <a:cubicBezTo>
                      <a:pt x="909" y="956"/>
                      <a:pt x="909" y="957"/>
                      <a:pt x="909" y="957"/>
                    </a:cubicBezTo>
                    <a:lnTo>
                      <a:pt x="897" y="1101"/>
                    </a:lnTo>
                    <a:lnTo>
                      <a:pt x="896" y="1098"/>
                    </a:lnTo>
                    <a:lnTo>
                      <a:pt x="928" y="1181"/>
                    </a:lnTo>
                    <a:cubicBezTo>
                      <a:pt x="929" y="1182"/>
                      <a:pt x="929" y="1184"/>
                      <a:pt x="928" y="1186"/>
                    </a:cubicBezTo>
                    <a:lnTo>
                      <a:pt x="892" y="1344"/>
                    </a:lnTo>
                    <a:cubicBezTo>
                      <a:pt x="892" y="1345"/>
                      <a:pt x="892" y="1346"/>
                      <a:pt x="891" y="1347"/>
                    </a:cubicBezTo>
                    <a:lnTo>
                      <a:pt x="842" y="1416"/>
                    </a:lnTo>
                    <a:lnTo>
                      <a:pt x="843" y="1413"/>
                    </a:lnTo>
                    <a:lnTo>
                      <a:pt x="820" y="1530"/>
                    </a:lnTo>
                    <a:lnTo>
                      <a:pt x="819" y="1524"/>
                    </a:lnTo>
                    <a:lnTo>
                      <a:pt x="846" y="1560"/>
                    </a:lnTo>
                    <a:cubicBezTo>
                      <a:pt x="848" y="1562"/>
                      <a:pt x="848" y="1565"/>
                      <a:pt x="847" y="1568"/>
                    </a:cubicBezTo>
                    <a:lnTo>
                      <a:pt x="824" y="1634"/>
                    </a:lnTo>
                    <a:lnTo>
                      <a:pt x="824" y="1628"/>
                    </a:lnTo>
                    <a:lnTo>
                      <a:pt x="834" y="1650"/>
                    </a:lnTo>
                    <a:cubicBezTo>
                      <a:pt x="835" y="1651"/>
                      <a:pt x="835" y="1654"/>
                      <a:pt x="835" y="1656"/>
                    </a:cubicBezTo>
                    <a:cubicBezTo>
                      <a:pt x="834" y="1658"/>
                      <a:pt x="832" y="1659"/>
                      <a:pt x="830" y="1660"/>
                    </a:cubicBezTo>
                    <a:lnTo>
                      <a:pt x="758" y="1692"/>
                    </a:lnTo>
                    <a:lnTo>
                      <a:pt x="763" y="1686"/>
                    </a:lnTo>
                    <a:lnTo>
                      <a:pt x="746" y="1803"/>
                    </a:lnTo>
                    <a:cubicBezTo>
                      <a:pt x="746" y="1806"/>
                      <a:pt x="744" y="1808"/>
                      <a:pt x="742" y="1809"/>
                    </a:cubicBezTo>
                    <a:cubicBezTo>
                      <a:pt x="740" y="1810"/>
                      <a:pt x="738" y="1810"/>
                      <a:pt x="735" y="1810"/>
                    </a:cubicBezTo>
                    <a:lnTo>
                      <a:pt x="631" y="1773"/>
                    </a:lnTo>
                    <a:lnTo>
                      <a:pt x="641" y="1770"/>
                    </a:lnTo>
                    <a:lnTo>
                      <a:pt x="588" y="1853"/>
                    </a:lnTo>
                    <a:cubicBezTo>
                      <a:pt x="586" y="1856"/>
                      <a:pt x="582" y="1857"/>
                      <a:pt x="579" y="1856"/>
                    </a:cubicBezTo>
                    <a:lnTo>
                      <a:pt x="547" y="1846"/>
                    </a:lnTo>
                    <a:cubicBezTo>
                      <a:pt x="545" y="1846"/>
                      <a:pt x="543" y="1844"/>
                      <a:pt x="542" y="1842"/>
                    </a:cubicBezTo>
                    <a:lnTo>
                      <a:pt x="506" y="1769"/>
                    </a:lnTo>
                    <a:cubicBezTo>
                      <a:pt x="506" y="1769"/>
                      <a:pt x="506" y="1768"/>
                      <a:pt x="506" y="1768"/>
                    </a:cubicBezTo>
                    <a:lnTo>
                      <a:pt x="448" y="1587"/>
                    </a:lnTo>
                    <a:lnTo>
                      <a:pt x="451" y="1591"/>
                    </a:lnTo>
                    <a:lnTo>
                      <a:pt x="316" y="1498"/>
                    </a:lnTo>
                    <a:cubicBezTo>
                      <a:pt x="314" y="1497"/>
                      <a:pt x="313" y="1496"/>
                      <a:pt x="313" y="1494"/>
                    </a:cubicBezTo>
                    <a:lnTo>
                      <a:pt x="283" y="1401"/>
                    </a:lnTo>
                    <a:cubicBezTo>
                      <a:pt x="282" y="1400"/>
                      <a:pt x="282" y="1398"/>
                      <a:pt x="283" y="1396"/>
                    </a:cubicBezTo>
                    <a:lnTo>
                      <a:pt x="327" y="1252"/>
                    </a:lnTo>
                    <a:lnTo>
                      <a:pt x="330" y="1261"/>
                    </a:lnTo>
                    <a:lnTo>
                      <a:pt x="294" y="1232"/>
                    </a:lnTo>
                    <a:lnTo>
                      <a:pt x="299" y="1233"/>
                    </a:lnTo>
                    <a:lnTo>
                      <a:pt x="210" y="1233"/>
                    </a:lnTo>
                    <a:cubicBezTo>
                      <a:pt x="206" y="1233"/>
                      <a:pt x="203" y="1231"/>
                      <a:pt x="202" y="1227"/>
                    </a:cubicBezTo>
                    <a:lnTo>
                      <a:pt x="183" y="1139"/>
                    </a:lnTo>
                    <a:lnTo>
                      <a:pt x="185" y="1143"/>
                    </a:lnTo>
                    <a:lnTo>
                      <a:pt x="38" y="967"/>
                    </a:lnTo>
                    <a:cubicBezTo>
                      <a:pt x="38" y="966"/>
                      <a:pt x="37" y="965"/>
                      <a:pt x="37" y="963"/>
                    </a:cubicBezTo>
                    <a:lnTo>
                      <a:pt x="1" y="819"/>
                    </a:lnTo>
                    <a:cubicBezTo>
                      <a:pt x="0" y="818"/>
                      <a:pt x="0" y="816"/>
                      <a:pt x="1" y="815"/>
                    </a:cubicBezTo>
                    <a:lnTo>
                      <a:pt x="18" y="759"/>
                    </a:lnTo>
                    <a:close/>
                    <a:moveTo>
                      <a:pt x="16" y="820"/>
                    </a:moveTo>
                    <a:lnTo>
                      <a:pt x="16" y="815"/>
                    </a:lnTo>
                    <a:lnTo>
                      <a:pt x="52" y="960"/>
                    </a:lnTo>
                    <a:lnTo>
                      <a:pt x="51" y="956"/>
                    </a:lnTo>
                    <a:lnTo>
                      <a:pt x="197" y="1132"/>
                    </a:lnTo>
                    <a:cubicBezTo>
                      <a:pt x="198" y="1133"/>
                      <a:pt x="198" y="1134"/>
                      <a:pt x="199" y="1136"/>
                    </a:cubicBezTo>
                    <a:lnTo>
                      <a:pt x="218" y="1224"/>
                    </a:lnTo>
                    <a:lnTo>
                      <a:pt x="210" y="1217"/>
                    </a:lnTo>
                    <a:lnTo>
                      <a:pt x="299" y="1217"/>
                    </a:lnTo>
                    <a:cubicBezTo>
                      <a:pt x="301" y="1217"/>
                      <a:pt x="303" y="1218"/>
                      <a:pt x="304" y="1219"/>
                    </a:cubicBezTo>
                    <a:lnTo>
                      <a:pt x="340" y="1248"/>
                    </a:lnTo>
                    <a:cubicBezTo>
                      <a:pt x="343" y="1251"/>
                      <a:pt x="344" y="1254"/>
                      <a:pt x="343" y="1257"/>
                    </a:cubicBezTo>
                    <a:lnTo>
                      <a:pt x="298" y="1401"/>
                    </a:lnTo>
                    <a:lnTo>
                      <a:pt x="298" y="1396"/>
                    </a:lnTo>
                    <a:lnTo>
                      <a:pt x="328" y="1489"/>
                    </a:lnTo>
                    <a:lnTo>
                      <a:pt x="325" y="1485"/>
                    </a:lnTo>
                    <a:lnTo>
                      <a:pt x="460" y="1578"/>
                    </a:lnTo>
                    <a:cubicBezTo>
                      <a:pt x="462" y="1579"/>
                      <a:pt x="463" y="1580"/>
                      <a:pt x="464" y="1582"/>
                    </a:cubicBezTo>
                    <a:lnTo>
                      <a:pt x="521" y="1763"/>
                    </a:lnTo>
                    <a:lnTo>
                      <a:pt x="520" y="1762"/>
                    </a:lnTo>
                    <a:lnTo>
                      <a:pt x="556" y="1835"/>
                    </a:lnTo>
                    <a:lnTo>
                      <a:pt x="552" y="1831"/>
                    </a:lnTo>
                    <a:lnTo>
                      <a:pt x="583" y="1841"/>
                    </a:lnTo>
                    <a:lnTo>
                      <a:pt x="574" y="1844"/>
                    </a:lnTo>
                    <a:lnTo>
                      <a:pt x="627" y="1761"/>
                    </a:lnTo>
                    <a:cubicBezTo>
                      <a:pt x="629" y="1758"/>
                      <a:pt x="633" y="1757"/>
                      <a:pt x="637" y="1758"/>
                    </a:cubicBezTo>
                    <a:lnTo>
                      <a:pt x="741" y="1794"/>
                    </a:lnTo>
                    <a:lnTo>
                      <a:pt x="730" y="1801"/>
                    </a:lnTo>
                    <a:lnTo>
                      <a:pt x="747" y="1684"/>
                    </a:lnTo>
                    <a:cubicBezTo>
                      <a:pt x="747" y="1681"/>
                      <a:pt x="749" y="1679"/>
                      <a:pt x="752" y="1677"/>
                    </a:cubicBezTo>
                    <a:lnTo>
                      <a:pt x="824" y="1646"/>
                    </a:lnTo>
                    <a:lnTo>
                      <a:pt x="820" y="1656"/>
                    </a:lnTo>
                    <a:lnTo>
                      <a:pt x="809" y="1634"/>
                    </a:lnTo>
                    <a:cubicBezTo>
                      <a:pt x="808" y="1633"/>
                      <a:pt x="808" y="1630"/>
                      <a:pt x="809" y="1628"/>
                    </a:cubicBezTo>
                    <a:lnTo>
                      <a:pt x="832" y="1562"/>
                    </a:lnTo>
                    <a:lnTo>
                      <a:pt x="833" y="1570"/>
                    </a:lnTo>
                    <a:lnTo>
                      <a:pt x="806" y="1533"/>
                    </a:lnTo>
                    <a:cubicBezTo>
                      <a:pt x="805" y="1531"/>
                      <a:pt x="804" y="1529"/>
                      <a:pt x="804" y="1527"/>
                    </a:cubicBezTo>
                    <a:lnTo>
                      <a:pt x="828" y="1410"/>
                    </a:lnTo>
                    <a:cubicBezTo>
                      <a:pt x="828" y="1408"/>
                      <a:pt x="828" y="1407"/>
                      <a:pt x="829" y="1406"/>
                    </a:cubicBezTo>
                    <a:lnTo>
                      <a:pt x="878" y="1338"/>
                    </a:lnTo>
                    <a:lnTo>
                      <a:pt x="877" y="1341"/>
                    </a:lnTo>
                    <a:lnTo>
                      <a:pt x="913" y="1182"/>
                    </a:lnTo>
                    <a:lnTo>
                      <a:pt x="913" y="1187"/>
                    </a:lnTo>
                    <a:lnTo>
                      <a:pt x="881" y="1104"/>
                    </a:lnTo>
                    <a:cubicBezTo>
                      <a:pt x="881" y="1102"/>
                      <a:pt x="881" y="1101"/>
                      <a:pt x="881" y="1100"/>
                    </a:cubicBezTo>
                    <a:lnTo>
                      <a:pt x="893" y="956"/>
                    </a:lnTo>
                    <a:lnTo>
                      <a:pt x="893" y="957"/>
                    </a:lnTo>
                    <a:lnTo>
                      <a:pt x="840" y="256"/>
                    </a:lnTo>
                    <a:lnTo>
                      <a:pt x="841" y="259"/>
                    </a:lnTo>
                    <a:lnTo>
                      <a:pt x="780" y="119"/>
                    </a:lnTo>
                    <a:cubicBezTo>
                      <a:pt x="779" y="119"/>
                      <a:pt x="779" y="118"/>
                      <a:pt x="779" y="117"/>
                    </a:cubicBezTo>
                    <a:lnTo>
                      <a:pt x="764" y="10"/>
                    </a:lnTo>
                    <a:lnTo>
                      <a:pt x="773" y="16"/>
                    </a:lnTo>
                    <a:lnTo>
                      <a:pt x="164" y="58"/>
                    </a:lnTo>
                    <a:lnTo>
                      <a:pt x="170" y="45"/>
                    </a:lnTo>
                    <a:lnTo>
                      <a:pt x="282" y="194"/>
                    </a:lnTo>
                    <a:cubicBezTo>
                      <a:pt x="284" y="196"/>
                      <a:pt x="284" y="199"/>
                      <a:pt x="283" y="201"/>
                    </a:cubicBezTo>
                    <a:lnTo>
                      <a:pt x="256" y="304"/>
                    </a:lnTo>
                    <a:cubicBezTo>
                      <a:pt x="255" y="305"/>
                      <a:pt x="255" y="307"/>
                      <a:pt x="253" y="308"/>
                    </a:cubicBezTo>
                    <a:lnTo>
                      <a:pt x="94" y="447"/>
                    </a:lnTo>
                    <a:lnTo>
                      <a:pt x="97" y="438"/>
                    </a:lnTo>
                    <a:lnTo>
                      <a:pt x="126" y="526"/>
                    </a:lnTo>
                    <a:cubicBezTo>
                      <a:pt x="127" y="528"/>
                      <a:pt x="127" y="530"/>
                      <a:pt x="126" y="532"/>
                    </a:cubicBezTo>
                    <a:lnTo>
                      <a:pt x="33" y="763"/>
                    </a:lnTo>
                    <a:lnTo>
                      <a:pt x="16" y="820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9" name="Freeform 115"/>
              <p:cNvSpPr>
                <a:spLocks/>
              </p:cNvSpPr>
              <p:nvPr/>
            </p:nvSpPr>
            <p:spPr bwMode="auto">
              <a:xfrm>
                <a:off x="3441" y="1627"/>
                <a:ext cx="220" cy="354"/>
              </a:xfrm>
              <a:custGeom>
                <a:avLst/>
                <a:gdLst>
                  <a:gd name="T0" fmla="*/ 7 w 220"/>
                  <a:gd name="T1" fmla="*/ 354 h 354"/>
                  <a:gd name="T2" fmla="*/ 13 w 220"/>
                  <a:gd name="T3" fmla="*/ 344 h 354"/>
                  <a:gd name="T4" fmla="*/ 55 w 220"/>
                  <a:gd name="T5" fmla="*/ 341 h 354"/>
                  <a:gd name="T6" fmla="*/ 89 w 220"/>
                  <a:gd name="T7" fmla="*/ 330 h 354"/>
                  <a:gd name="T8" fmla="*/ 125 w 220"/>
                  <a:gd name="T9" fmla="*/ 310 h 354"/>
                  <a:gd name="T10" fmla="*/ 153 w 220"/>
                  <a:gd name="T11" fmla="*/ 309 h 354"/>
                  <a:gd name="T12" fmla="*/ 185 w 220"/>
                  <a:gd name="T13" fmla="*/ 258 h 354"/>
                  <a:gd name="T14" fmla="*/ 195 w 220"/>
                  <a:gd name="T15" fmla="*/ 262 h 354"/>
                  <a:gd name="T16" fmla="*/ 220 w 220"/>
                  <a:gd name="T17" fmla="*/ 243 h 354"/>
                  <a:gd name="T18" fmla="*/ 214 w 220"/>
                  <a:gd name="T19" fmla="*/ 230 h 354"/>
                  <a:gd name="T20" fmla="*/ 216 w 220"/>
                  <a:gd name="T21" fmla="*/ 223 h 354"/>
                  <a:gd name="T22" fmla="*/ 191 w 220"/>
                  <a:gd name="T23" fmla="*/ 4 h 354"/>
                  <a:gd name="T24" fmla="*/ 189 w 220"/>
                  <a:gd name="T25" fmla="*/ 0 h 354"/>
                  <a:gd name="T26" fmla="*/ 58 w 220"/>
                  <a:gd name="T27" fmla="*/ 14 h 354"/>
                  <a:gd name="T28" fmla="*/ 33 w 220"/>
                  <a:gd name="T29" fmla="*/ 27 h 354"/>
                  <a:gd name="T30" fmla="*/ 11 w 220"/>
                  <a:gd name="T31" fmla="*/ 20 h 354"/>
                  <a:gd name="T32" fmla="*/ 27 w 220"/>
                  <a:gd name="T33" fmla="*/ 200 h 354"/>
                  <a:gd name="T34" fmla="*/ 23 w 220"/>
                  <a:gd name="T35" fmla="*/ 236 h 354"/>
                  <a:gd name="T36" fmla="*/ 33 w 220"/>
                  <a:gd name="T37" fmla="*/ 258 h 354"/>
                  <a:gd name="T38" fmla="*/ 22 w 220"/>
                  <a:gd name="T39" fmla="*/ 298 h 354"/>
                  <a:gd name="T40" fmla="*/ 7 w 220"/>
                  <a:gd name="T41" fmla="*/ 316 h 354"/>
                  <a:gd name="T42" fmla="*/ 0 w 220"/>
                  <a:gd name="T43" fmla="*/ 346 h 354"/>
                  <a:gd name="T44" fmla="*/ 7 w 220"/>
                  <a:gd name="T45" fmla="*/ 354 h 35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0"/>
                  <a:gd name="T70" fmla="*/ 0 h 354"/>
                  <a:gd name="T71" fmla="*/ 220 w 220"/>
                  <a:gd name="T72" fmla="*/ 354 h 35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0" h="354">
                    <a:moveTo>
                      <a:pt x="7" y="354"/>
                    </a:moveTo>
                    <a:lnTo>
                      <a:pt x="13" y="344"/>
                    </a:lnTo>
                    <a:lnTo>
                      <a:pt x="55" y="341"/>
                    </a:lnTo>
                    <a:lnTo>
                      <a:pt x="89" y="330"/>
                    </a:lnTo>
                    <a:lnTo>
                      <a:pt x="125" y="310"/>
                    </a:lnTo>
                    <a:lnTo>
                      <a:pt x="153" y="309"/>
                    </a:lnTo>
                    <a:lnTo>
                      <a:pt x="185" y="258"/>
                    </a:lnTo>
                    <a:lnTo>
                      <a:pt x="195" y="262"/>
                    </a:lnTo>
                    <a:lnTo>
                      <a:pt x="220" y="243"/>
                    </a:lnTo>
                    <a:lnTo>
                      <a:pt x="214" y="230"/>
                    </a:lnTo>
                    <a:lnTo>
                      <a:pt x="216" y="223"/>
                    </a:lnTo>
                    <a:lnTo>
                      <a:pt x="191" y="4"/>
                    </a:lnTo>
                    <a:lnTo>
                      <a:pt x="189" y="0"/>
                    </a:lnTo>
                    <a:lnTo>
                      <a:pt x="58" y="14"/>
                    </a:lnTo>
                    <a:lnTo>
                      <a:pt x="33" y="27"/>
                    </a:lnTo>
                    <a:lnTo>
                      <a:pt x="11" y="20"/>
                    </a:lnTo>
                    <a:lnTo>
                      <a:pt x="27" y="200"/>
                    </a:lnTo>
                    <a:lnTo>
                      <a:pt x="23" y="236"/>
                    </a:lnTo>
                    <a:lnTo>
                      <a:pt x="33" y="258"/>
                    </a:lnTo>
                    <a:lnTo>
                      <a:pt x="22" y="298"/>
                    </a:lnTo>
                    <a:lnTo>
                      <a:pt x="7" y="316"/>
                    </a:lnTo>
                    <a:lnTo>
                      <a:pt x="0" y="346"/>
                    </a:lnTo>
                    <a:lnTo>
                      <a:pt x="7" y="354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0" name="Freeform 116"/>
              <p:cNvSpPr>
                <a:spLocks noEditPoints="1"/>
              </p:cNvSpPr>
              <p:nvPr/>
            </p:nvSpPr>
            <p:spPr bwMode="auto">
              <a:xfrm>
                <a:off x="3438" y="1625"/>
                <a:ext cx="226" cy="358"/>
              </a:xfrm>
              <a:custGeom>
                <a:avLst/>
                <a:gdLst>
                  <a:gd name="T0" fmla="*/ 8 w 737"/>
                  <a:gd name="T1" fmla="*/ 355 h 1393"/>
                  <a:gd name="T2" fmla="*/ 16 w 737"/>
                  <a:gd name="T3" fmla="*/ 343 h 1393"/>
                  <a:gd name="T4" fmla="*/ 57 w 737"/>
                  <a:gd name="T5" fmla="*/ 341 h 1393"/>
                  <a:gd name="T6" fmla="*/ 91 w 737"/>
                  <a:gd name="T7" fmla="*/ 330 h 1393"/>
                  <a:gd name="T8" fmla="*/ 128 w 737"/>
                  <a:gd name="T9" fmla="*/ 310 h 1393"/>
                  <a:gd name="T10" fmla="*/ 154 w 737"/>
                  <a:gd name="T11" fmla="*/ 310 h 1393"/>
                  <a:gd name="T12" fmla="*/ 190 w 737"/>
                  <a:gd name="T13" fmla="*/ 258 h 1393"/>
                  <a:gd name="T14" fmla="*/ 197 w 737"/>
                  <a:gd name="T15" fmla="*/ 262 h 1393"/>
                  <a:gd name="T16" fmla="*/ 221 w 737"/>
                  <a:gd name="T17" fmla="*/ 246 h 1393"/>
                  <a:gd name="T18" fmla="*/ 215 w 737"/>
                  <a:gd name="T19" fmla="*/ 232 h 1393"/>
                  <a:gd name="T20" fmla="*/ 217 w 737"/>
                  <a:gd name="T21" fmla="*/ 225 h 1393"/>
                  <a:gd name="T22" fmla="*/ 192 w 737"/>
                  <a:gd name="T23" fmla="*/ 7 h 1393"/>
                  <a:gd name="T24" fmla="*/ 193 w 737"/>
                  <a:gd name="T25" fmla="*/ 4 h 1393"/>
                  <a:gd name="T26" fmla="*/ 62 w 737"/>
                  <a:gd name="T27" fmla="*/ 18 h 1393"/>
                  <a:gd name="T28" fmla="*/ 35 w 737"/>
                  <a:gd name="T29" fmla="*/ 30 h 1393"/>
                  <a:gd name="T30" fmla="*/ 16 w 737"/>
                  <a:gd name="T31" fmla="*/ 22 h 1393"/>
                  <a:gd name="T32" fmla="*/ 33 w 737"/>
                  <a:gd name="T33" fmla="*/ 202 h 1393"/>
                  <a:gd name="T34" fmla="*/ 29 w 737"/>
                  <a:gd name="T35" fmla="*/ 238 h 1393"/>
                  <a:gd name="T36" fmla="*/ 38 w 737"/>
                  <a:gd name="T37" fmla="*/ 260 h 1393"/>
                  <a:gd name="T38" fmla="*/ 27 w 737"/>
                  <a:gd name="T39" fmla="*/ 301 h 1393"/>
                  <a:gd name="T40" fmla="*/ 12 w 737"/>
                  <a:gd name="T41" fmla="*/ 318 h 1393"/>
                  <a:gd name="T42" fmla="*/ 5 w 737"/>
                  <a:gd name="T43" fmla="*/ 346 h 1393"/>
                  <a:gd name="T44" fmla="*/ 1 w 737"/>
                  <a:gd name="T45" fmla="*/ 349 h 1393"/>
                  <a:gd name="T46" fmla="*/ 7 w 737"/>
                  <a:gd name="T47" fmla="*/ 317 h 1393"/>
                  <a:gd name="T48" fmla="*/ 23 w 737"/>
                  <a:gd name="T49" fmla="*/ 299 h 1393"/>
                  <a:gd name="T50" fmla="*/ 33 w 737"/>
                  <a:gd name="T51" fmla="*/ 259 h 1393"/>
                  <a:gd name="T52" fmla="*/ 24 w 737"/>
                  <a:gd name="T53" fmla="*/ 239 h 1393"/>
                  <a:gd name="T54" fmla="*/ 28 w 737"/>
                  <a:gd name="T55" fmla="*/ 201 h 1393"/>
                  <a:gd name="T56" fmla="*/ 11 w 737"/>
                  <a:gd name="T57" fmla="*/ 22 h 1393"/>
                  <a:gd name="T58" fmla="*/ 14 w 737"/>
                  <a:gd name="T59" fmla="*/ 20 h 1393"/>
                  <a:gd name="T60" fmla="*/ 35 w 737"/>
                  <a:gd name="T61" fmla="*/ 27 h 1393"/>
                  <a:gd name="T62" fmla="*/ 60 w 737"/>
                  <a:gd name="T63" fmla="*/ 14 h 1393"/>
                  <a:gd name="T64" fmla="*/ 195 w 737"/>
                  <a:gd name="T65" fmla="*/ 2 h 1393"/>
                  <a:gd name="T66" fmla="*/ 197 w 737"/>
                  <a:gd name="T67" fmla="*/ 6 h 1393"/>
                  <a:gd name="T68" fmla="*/ 222 w 737"/>
                  <a:gd name="T69" fmla="*/ 226 h 1393"/>
                  <a:gd name="T70" fmla="*/ 220 w 737"/>
                  <a:gd name="T71" fmla="*/ 231 h 1393"/>
                  <a:gd name="T72" fmla="*/ 225 w 737"/>
                  <a:gd name="T73" fmla="*/ 247 h 1393"/>
                  <a:gd name="T74" fmla="*/ 197 w 737"/>
                  <a:gd name="T75" fmla="*/ 265 h 1393"/>
                  <a:gd name="T76" fmla="*/ 191 w 737"/>
                  <a:gd name="T77" fmla="*/ 261 h 1393"/>
                  <a:gd name="T78" fmla="*/ 156 w 737"/>
                  <a:gd name="T79" fmla="*/ 313 h 1393"/>
                  <a:gd name="T80" fmla="*/ 129 w 737"/>
                  <a:gd name="T81" fmla="*/ 314 h 1393"/>
                  <a:gd name="T82" fmla="*/ 94 w 737"/>
                  <a:gd name="T83" fmla="*/ 334 h 1393"/>
                  <a:gd name="T84" fmla="*/ 58 w 737"/>
                  <a:gd name="T85" fmla="*/ 345 h 1393"/>
                  <a:gd name="T86" fmla="*/ 18 w 737"/>
                  <a:gd name="T87" fmla="*/ 346 h 1393"/>
                  <a:gd name="T88" fmla="*/ 10 w 737"/>
                  <a:gd name="T89" fmla="*/ 358 h 1393"/>
                  <a:gd name="T90" fmla="*/ 1 w 737"/>
                  <a:gd name="T91" fmla="*/ 349 h 139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737"/>
                  <a:gd name="T139" fmla="*/ 0 h 1393"/>
                  <a:gd name="T140" fmla="*/ 737 w 737"/>
                  <a:gd name="T141" fmla="*/ 1393 h 1393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737" h="1393">
                    <a:moveTo>
                      <a:pt x="38" y="1380"/>
                    </a:moveTo>
                    <a:lnTo>
                      <a:pt x="25" y="1381"/>
                    </a:lnTo>
                    <a:lnTo>
                      <a:pt x="46" y="1339"/>
                    </a:lnTo>
                    <a:cubicBezTo>
                      <a:pt x="47" y="1337"/>
                      <a:pt x="50" y="1335"/>
                      <a:pt x="53" y="1335"/>
                    </a:cubicBezTo>
                    <a:lnTo>
                      <a:pt x="189" y="1325"/>
                    </a:lnTo>
                    <a:lnTo>
                      <a:pt x="187" y="1326"/>
                    </a:lnTo>
                    <a:lnTo>
                      <a:pt x="300" y="1285"/>
                    </a:lnTo>
                    <a:lnTo>
                      <a:pt x="298" y="1285"/>
                    </a:lnTo>
                    <a:lnTo>
                      <a:pt x="413" y="1208"/>
                    </a:lnTo>
                    <a:cubicBezTo>
                      <a:pt x="414" y="1207"/>
                      <a:pt x="416" y="1206"/>
                      <a:pt x="417" y="1206"/>
                    </a:cubicBezTo>
                    <a:lnTo>
                      <a:pt x="509" y="1201"/>
                    </a:lnTo>
                    <a:lnTo>
                      <a:pt x="502" y="1206"/>
                    </a:lnTo>
                    <a:lnTo>
                      <a:pt x="609" y="1006"/>
                    </a:lnTo>
                    <a:cubicBezTo>
                      <a:pt x="610" y="1003"/>
                      <a:pt x="615" y="1001"/>
                      <a:pt x="619" y="1003"/>
                    </a:cubicBezTo>
                    <a:lnTo>
                      <a:pt x="651" y="1017"/>
                    </a:lnTo>
                    <a:lnTo>
                      <a:pt x="642" y="1019"/>
                    </a:lnTo>
                    <a:lnTo>
                      <a:pt x="723" y="948"/>
                    </a:lnTo>
                    <a:lnTo>
                      <a:pt x="721" y="957"/>
                    </a:lnTo>
                    <a:lnTo>
                      <a:pt x="702" y="906"/>
                    </a:lnTo>
                    <a:cubicBezTo>
                      <a:pt x="701" y="904"/>
                      <a:pt x="701" y="903"/>
                      <a:pt x="702" y="901"/>
                    </a:cubicBezTo>
                    <a:lnTo>
                      <a:pt x="708" y="875"/>
                    </a:lnTo>
                    <a:lnTo>
                      <a:pt x="708" y="877"/>
                    </a:lnTo>
                    <a:lnTo>
                      <a:pt x="627" y="26"/>
                    </a:lnTo>
                    <a:lnTo>
                      <a:pt x="627" y="28"/>
                    </a:lnTo>
                    <a:lnTo>
                      <a:pt x="621" y="11"/>
                    </a:lnTo>
                    <a:lnTo>
                      <a:pt x="629" y="16"/>
                    </a:lnTo>
                    <a:lnTo>
                      <a:pt x="199" y="72"/>
                    </a:lnTo>
                    <a:lnTo>
                      <a:pt x="202" y="71"/>
                    </a:lnTo>
                    <a:lnTo>
                      <a:pt x="121" y="118"/>
                    </a:lnTo>
                    <a:cubicBezTo>
                      <a:pt x="119" y="119"/>
                      <a:pt x="117" y="119"/>
                      <a:pt x="115" y="118"/>
                    </a:cubicBezTo>
                    <a:lnTo>
                      <a:pt x="42" y="94"/>
                    </a:lnTo>
                    <a:lnTo>
                      <a:pt x="53" y="86"/>
                    </a:lnTo>
                    <a:lnTo>
                      <a:pt x="106" y="783"/>
                    </a:lnTo>
                    <a:cubicBezTo>
                      <a:pt x="106" y="784"/>
                      <a:pt x="106" y="784"/>
                      <a:pt x="106" y="785"/>
                    </a:cubicBezTo>
                    <a:lnTo>
                      <a:pt x="93" y="928"/>
                    </a:lnTo>
                    <a:lnTo>
                      <a:pt x="93" y="925"/>
                    </a:lnTo>
                    <a:lnTo>
                      <a:pt x="125" y="1007"/>
                    </a:lnTo>
                    <a:cubicBezTo>
                      <a:pt x="125" y="1009"/>
                      <a:pt x="125" y="1010"/>
                      <a:pt x="125" y="1012"/>
                    </a:cubicBezTo>
                    <a:lnTo>
                      <a:pt x="89" y="1170"/>
                    </a:lnTo>
                    <a:cubicBezTo>
                      <a:pt x="88" y="1171"/>
                      <a:pt x="88" y="1172"/>
                      <a:pt x="87" y="1173"/>
                    </a:cubicBezTo>
                    <a:lnTo>
                      <a:pt x="38" y="1241"/>
                    </a:lnTo>
                    <a:lnTo>
                      <a:pt x="40" y="1238"/>
                    </a:lnTo>
                    <a:lnTo>
                      <a:pt x="16" y="1354"/>
                    </a:lnTo>
                    <a:lnTo>
                      <a:pt x="15" y="1348"/>
                    </a:lnTo>
                    <a:lnTo>
                      <a:pt x="38" y="1380"/>
                    </a:lnTo>
                    <a:close/>
                    <a:moveTo>
                      <a:pt x="2" y="1358"/>
                    </a:moveTo>
                    <a:cubicBezTo>
                      <a:pt x="1" y="1356"/>
                      <a:pt x="0" y="1354"/>
                      <a:pt x="1" y="1351"/>
                    </a:cubicBezTo>
                    <a:lnTo>
                      <a:pt x="24" y="1235"/>
                    </a:lnTo>
                    <a:cubicBezTo>
                      <a:pt x="24" y="1233"/>
                      <a:pt x="25" y="1232"/>
                      <a:pt x="25" y="1231"/>
                    </a:cubicBezTo>
                    <a:lnTo>
                      <a:pt x="74" y="1163"/>
                    </a:lnTo>
                    <a:lnTo>
                      <a:pt x="73" y="1166"/>
                    </a:lnTo>
                    <a:lnTo>
                      <a:pt x="109" y="1008"/>
                    </a:lnTo>
                    <a:lnTo>
                      <a:pt x="110" y="1013"/>
                    </a:lnTo>
                    <a:lnTo>
                      <a:pt x="78" y="930"/>
                    </a:lnTo>
                    <a:cubicBezTo>
                      <a:pt x="77" y="929"/>
                      <a:pt x="77" y="928"/>
                      <a:pt x="77" y="927"/>
                    </a:cubicBezTo>
                    <a:lnTo>
                      <a:pt x="90" y="783"/>
                    </a:lnTo>
                    <a:lnTo>
                      <a:pt x="90" y="785"/>
                    </a:lnTo>
                    <a:lnTo>
                      <a:pt x="37" y="87"/>
                    </a:lnTo>
                    <a:cubicBezTo>
                      <a:pt x="36" y="84"/>
                      <a:pt x="38" y="82"/>
                      <a:pt x="40" y="80"/>
                    </a:cubicBezTo>
                    <a:cubicBezTo>
                      <a:pt x="42" y="78"/>
                      <a:pt x="45" y="78"/>
                      <a:pt x="47" y="79"/>
                    </a:cubicBezTo>
                    <a:lnTo>
                      <a:pt x="120" y="103"/>
                    </a:lnTo>
                    <a:lnTo>
                      <a:pt x="113" y="104"/>
                    </a:lnTo>
                    <a:lnTo>
                      <a:pt x="194" y="57"/>
                    </a:lnTo>
                    <a:cubicBezTo>
                      <a:pt x="195" y="57"/>
                      <a:pt x="196" y="57"/>
                      <a:pt x="197" y="56"/>
                    </a:cubicBezTo>
                    <a:lnTo>
                      <a:pt x="627" y="1"/>
                    </a:lnTo>
                    <a:cubicBezTo>
                      <a:pt x="631" y="0"/>
                      <a:pt x="635" y="2"/>
                      <a:pt x="636" y="6"/>
                    </a:cubicBezTo>
                    <a:lnTo>
                      <a:pt x="642" y="23"/>
                    </a:lnTo>
                    <a:cubicBezTo>
                      <a:pt x="642" y="23"/>
                      <a:pt x="643" y="24"/>
                      <a:pt x="643" y="25"/>
                    </a:cubicBezTo>
                    <a:lnTo>
                      <a:pt x="724" y="876"/>
                    </a:lnTo>
                    <a:cubicBezTo>
                      <a:pt x="724" y="876"/>
                      <a:pt x="724" y="877"/>
                      <a:pt x="723" y="878"/>
                    </a:cubicBezTo>
                    <a:lnTo>
                      <a:pt x="717" y="905"/>
                    </a:lnTo>
                    <a:lnTo>
                      <a:pt x="717" y="900"/>
                    </a:lnTo>
                    <a:lnTo>
                      <a:pt x="736" y="951"/>
                    </a:lnTo>
                    <a:cubicBezTo>
                      <a:pt x="737" y="954"/>
                      <a:pt x="736" y="958"/>
                      <a:pt x="734" y="960"/>
                    </a:cubicBezTo>
                    <a:lnTo>
                      <a:pt x="653" y="1031"/>
                    </a:lnTo>
                    <a:cubicBezTo>
                      <a:pt x="650" y="1033"/>
                      <a:pt x="647" y="1033"/>
                      <a:pt x="644" y="1032"/>
                    </a:cubicBezTo>
                    <a:lnTo>
                      <a:pt x="612" y="1017"/>
                    </a:lnTo>
                    <a:lnTo>
                      <a:pt x="623" y="1014"/>
                    </a:lnTo>
                    <a:lnTo>
                      <a:pt x="516" y="1213"/>
                    </a:lnTo>
                    <a:cubicBezTo>
                      <a:pt x="515" y="1216"/>
                      <a:pt x="512" y="1217"/>
                      <a:pt x="509" y="1217"/>
                    </a:cubicBezTo>
                    <a:lnTo>
                      <a:pt x="418" y="1222"/>
                    </a:lnTo>
                    <a:lnTo>
                      <a:pt x="422" y="1221"/>
                    </a:lnTo>
                    <a:lnTo>
                      <a:pt x="307" y="1299"/>
                    </a:lnTo>
                    <a:cubicBezTo>
                      <a:pt x="306" y="1299"/>
                      <a:pt x="306" y="1299"/>
                      <a:pt x="305" y="1300"/>
                    </a:cubicBezTo>
                    <a:lnTo>
                      <a:pt x="192" y="1341"/>
                    </a:lnTo>
                    <a:cubicBezTo>
                      <a:pt x="192" y="1341"/>
                      <a:pt x="191" y="1341"/>
                      <a:pt x="190" y="1341"/>
                    </a:cubicBezTo>
                    <a:lnTo>
                      <a:pt x="54" y="1351"/>
                    </a:lnTo>
                    <a:lnTo>
                      <a:pt x="60" y="1347"/>
                    </a:lnTo>
                    <a:lnTo>
                      <a:pt x="39" y="1388"/>
                    </a:lnTo>
                    <a:cubicBezTo>
                      <a:pt x="38" y="1391"/>
                      <a:pt x="35" y="1392"/>
                      <a:pt x="33" y="1392"/>
                    </a:cubicBezTo>
                    <a:cubicBezTo>
                      <a:pt x="30" y="1393"/>
                      <a:pt x="27" y="1391"/>
                      <a:pt x="25" y="1389"/>
                    </a:cubicBezTo>
                    <a:lnTo>
                      <a:pt x="2" y="1358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1" name="Freeform 117"/>
              <p:cNvSpPr>
                <a:spLocks/>
              </p:cNvSpPr>
              <p:nvPr/>
            </p:nvSpPr>
            <p:spPr bwMode="auto">
              <a:xfrm>
                <a:off x="3357" y="1849"/>
                <a:ext cx="514" cy="247"/>
              </a:xfrm>
              <a:custGeom>
                <a:avLst/>
                <a:gdLst>
                  <a:gd name="T0" fmla="*/ 3 w 514"/>
                  <a:gd name="T1" fmla="*/ 234 h 247"/>
                  <a:gd name="T2" fmla="*/ 15 w 514"/>
                  <a:gd name="T3" fmla="*/ 233 h 247"/>
                  <a:gd name="T4" fmla="*/ 19 w 514"/>
                  <a:gd name="T5" fmla="*/ 207 h 247"/>
                  <a:gd name="T6" fmla="*/ 12 w 514"/>
                  <a:gd name="T7" fmla="*/ 206 h 247"/>
                  <a:gd name="T8" fmla="*/ 28 w 514"/>
                  <a:gd name="T9" fmla="*/ 185 h 247"/>
                  <a:gd name="T10" fmla="*/ 60 w 514"/>
                  <a:gd name="T11" fmla="*/ 194 h 247"/>
                  <a:gd name="T12" fmla="*/ 65 w 514"/>
                  <a:gd name="T13" fmla="*/ 164 h 247"/>
                  <a:gd name="T14" fmla="*/ 87 w 514"/>
                  <a:gd name="T15" fmla="*/ 156 h 247"/>
                  <a:gd name="T16" fmla="*/ 84 w 514"/>
                  <a:gd name="T17" fmla="*/ 150 h 247"/>
                  <a:gd name="T18" fmla="*/ 96 w 514"/>
                  <a:gd name="T19" fmla="*/ 122 h 247"/>
                  <a:gd name="T20" fmla="*/ 138 w 514"/>
                  <a:gd name="T21" fmla="*/ 119 h 247"/>
                  <a:gd name="T22" fmla="*/ 172 w 514"/>
                  <a:gd name="T23" fmla="*/ 108 h 247"/>
                  <a:gd name="T24" fmla="*/ 195 w 514"/>
                  <a:gd name="T25" fmla="*/ 94 h 247"/>
                  <a:gd name="T26" fmla="*/ 207 w 514"/>
                  <a:gd name="T27" fmla="*/ 88 h 247"/>
                  <a:gd name="T28" fmla="*/ 235 w 514"/>
                  <a:gd name="T29" fmla="*/ 87 h 247"/>
                  <a:gd name="T30" fmla="*/ 267 w 514"/>
                  <a:gd name="T31" fmla="*/ 36 h 247"/>
                  <a:gd name="T32" fmla="*/ 277 w 514"/>
                  <a:gd name="T33" fmla="*/ 40 h 247"/>
                  <a:gd name="T34" fmla="*/ 302 w 514"/>
                  <a:gd name="T35" fmla="*/ 22 h 247"/>
                  <a:gd name="T36" fmla="*/ 296 w 514"/>
                  <a:gd name="T37" fmla="*/ 9 h 247"/>
                  <a:gd name="T38" fmla="*/ 298 w 514"/>
                  <a:gd name="T39" fmla="*/ 2 h 247"/>
                  <a:gd name="T40" fmla="*/ 321 w 514"/>
                  <a:gd name="T41" fmla="*/ 0 h 247"/>
                  <a:gd name="T42" fmla="*/ 335 w 514"/>
                  <a:gd name="T43" fmla="*/ 5 h 247"/>
                  <a:gd name="T44" fmla="*/ 380 w 514"/>
                  <a:gd name="T45" fmla="*/ 30 h 247"/>
                  <a:gd name="T46" fmla="*/ 412 w 514"/>
                  <a:gd name="T47" fmla="*/ 29 h 247"/>
                  <a:gd name="T48" fmla="*/ 427 w 514"/>
                  <a:gd name="T49" fmla="*/ 20 h 247"/>
                  <a:gd name="T50" fmla="*/ 462 w 514"/>
                  <a:gd name="T51" fmla="*/ 41 h 247"/>
                  <a:gd name="T52" fmla="*/ 473 w 514"/>
                  <a:gd name="T53" fmla="*/ 81 h 247"/>
                  <a:gd name="T54" fmla="*/ 514 w 514"/>
                  <a:gd name="T55" fmla="*/ 110 h 247"/>
                  <a:gd name="T56" fmla="*/ 495 w 514"/>
                  <a:gd name="T57" fmla="*/ 132 h 247"/>
                  <a:gd name="T58" fmla="*/ 460 w 514"/>
                  <a:gd name="T59" fmla="*/ 164 h 247"/>
                  <a:gd name="T60" fmla="*/ 459 w 514"/>
                  <a:gd name="T61" fmla="*/ 171 h 247"/>
                  <a:gd name="T62" fmla="*/ 408 w 514"/>
                  <a:gd name="T63" fmla="*/ 202 h 247"/>
                  <a:gd name="T64" fmla="*/ 124 w 514"/>
                  <a:gd name="T65" fmla="*/ 228 h 247"/>
                  <a:gd name="T66" fmla="*/ 93 w 514"/>
                  <a:gd name="T67" fmla="*/ 226 h 247"/>
                  <a:gd name="T68" fmla="*/ 95 w 514"/>
                  <a:gd name="T69" fmla="*/ 240 h 247"/>
                  <a:gd name="T70" fmla="*/ 0 w 514"/>
                  <a:gd name="T71" fmla="*/ 247 h 247"/>
                  <a:gd name="T72" fmla="*/ 3 w 514"/>
                  <a:gd name="T73" fmla="*/ 234 h 24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14"/>
                  <a:gd name="T112" fmla="*/ 0 h 247"/>
                  <a:gd name="T113" fmla="*/ 514 w 514"/>
                  <a:gd name="T114" fmla="*/ 247 h 24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14" h="247">
                    <a:moveTo>
                      <a:pt x="3" y="234"/>
                    </a:moveTo>
                    <a:lnTo>
                      <a:pt x="15" y="233"/>
                    </a:lnTo>
                    <a:lnTo>
                      <a:pt x="19" y="207"/>
                    </a:lnTo>
                    <a:lnTo>
                      <a:pt x="12" y="206"/>
                    </a:lnTo>
                    <a:lnTo>
                      <a:pt x="28" y="185"/>
                    </a:lnTo>
                    <a:lnTo>
                      <a:pt x="60" y="194"/>
                    </a:lnTo>
                    <a:lnTo>
                      <a:pt x="65" y="164"/>
                    </a:lnTo>
                    <a:lnTo>
                      <a:pt x="87" y="156"/>
                    </a:lnTo>
                    <a:lnTo>
                      <a:pt x="84" y="150"/>
                    </a:lnTo>
                    <a:lnTo>
                      <a:pt x="96" y="122"/>
                    </a:lnTo>
                    <a:lnTo>
                      <a:pt x="138" y="119"/>
                    </a:lnTo>
                    <a:lnTo>
                      <a:pt x="172" y="108"/>
                    </a:lnTo>
                    <a:lnTo>
                      <a:pt x="195" y="94"/>
                    </a:lnTo>
                    <a:lnTo>
                      <a:pt x="207" y="88"/>
                    </a:lnTo>
                    <a:lnTo>
                      <a:pt x="235" y="87"/>
                    </a:lnTo>
                    <a:lnTo>
                      <a:pt x="267" y="36"/>
                    </a:lnTo>
                    <a:lnTo>
                      <a:pt x="277" y="40"/>
                    </a:lnTo>
                    <a:lnTo>
                      <a:pt x="302" y="22"/>
                    </a:lnTo>
                    <a:lnTo>
                      <a:pt x="296" y="9"/>
                    </a:lnTo>
                    <a:lnTo>
                      <a:pt x="298" y="2"/>
                    </a:lnTo>
                    <a:lnTo>
                      <a:pt x="321" y="0"/>
                    </a:lnTo>
                    <a:lnTo>
                      <a:pt x="335" y="5"/>
                    </a:lnTo>
                    <a:lnTo>
                      <a:pt x="380" y="30"/>
                    </a:lnTo>
                    <a:lnTo>
                      <a:pt x="412" y="29"/>
                    </a:lnTo>
                    <a:lnTo>
                      <a:pt x="427" y="20"/>
                    </a:lnTo>
                    <a:lnTo>
                      <a:pt x="462" y="41"/>
                    </a:lnTo>
                    <a:lnTo>
                      <a:pt x="473" y="81"/>
                    </a:lnTo>
                    <a:lnTo>
                      <a:pt x="514" y="110"/>
                    </a:lnTo>
                    <a:lnTo>
                      <a:pt x="495" y="132"/>
                    </a:lnTo>
                    <a:lnTo>
                      <a:pt x="460" y="164"/>
                    </a:lnTo>
                    <a:lnTo>
                      <a:pt x="459" y="171"/>
                    </a:lnTo>
                    <a:lnTo>
                      <a:pt x="408" y="202"/>
                    </a:lnTo>
                    <a:lnTo>
                      <a:pt x="124" y="228"/>
                    </a:lnTo>
                    <a:lnTo>
                      <a:pt x="93" y="226"/>
                    </a:lnTo>
                    <a:lnTo>
                      <a:pt x="95" y="240"/>
                    </a:lnTo>
                    <a:lnTo>
                      <a:pt x="0" y="247"/>
                    </a:lnTo>
                    <a:lnTo>
                      <a:pt x="3" y="234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2" name="Freeform 118"/>
              <p:cNvSpPr>
                <a:spLocks noEditPoints="1"/>
              </p:cNvSpPr>
              <p:nvPr/>
            </p:nvSpPr>
            <p:spPr bwMode="auto">
              <a:xfrm>
                <a:off x="3355" y="1847"/>
                <a:ext cx="519" cy="252"/>
              </a:xfrm>
              <a:custGeom>
                <a:avLst/>
                <a:gdLst>
                  <a:gd name="T0" fmla="*/ 17 w 1697"/>
                  <a:gd name="T1" fmla="*/ 233 h 977"/>
                  <a:gd name="T2" fmla="*/ 21 w 1697"/>
                  <a:gd name="T3" fmla="*/ 211 h 977"/>
                  <a:gd name="T4" fmla="*/ 12 w 1697"/>
                  <a:gd name="T5" fmla="*/ 207 h 977"/>
                  <a:gd name="T6" fmla="*/ 62 w 1697"/>
                  <a:gd name="T7" fmla="*/ 194 h 977"/>
                  <a:gd name="T8" fmla="*/ 66 w 1697"/>
                  <a:gd name="T9" fmla="*/ 164 h 977"/>
                  <a:gd name="T10" fmla="*/ 83 w 1697"/>
                  <a:gd name="T11" fmla="*/ 153 h 977"/>
                  <a:gd name="T12" fmla="*/ 98 w 1697"/>
                  <a:gd name="T13" fmla="*/ 121 h 977"/>
                  <a:gd name="T14" fmla="*/ 173 w 1697"/>
                  <a:gd name="T15" fmla="*/ 108 h 977"/>
                  <a:gd name="T16" fmla="*/ 196 w 1697"/>
                  <a:gd name="T17" fmla="*/ 94 h 977"/>
                  <a:gd name="T18" fmla="*/ 237 w 1697"/>
                  <a:gd name="T19" fmla="*/ 87 h 977"/>
                  <a:gd name="T20" fmla="*/ 271 w 1697"/>
                  <a:gd name="T21" fmla="*/ 36 h 977"/>
                  <a:gd name="T22" fmla="*/ 302 w 1697"/>
                  <a:gd name="T23" fmla="*/ 22 h 977"/>
                  <a:gd name="T24" fmla="*/ 296 w 1697"/>
                  <a:gd name="T25" fmla="*/ 10 h 977"/>
                  <a:gd name="T26" fmla="*/ 323 w 1697"/>
                  <a:gd name="T27" fmla="*/ 0 h 977"/>
                  <a:gd name="T28" fmla="*/ 339 w 1697"/>
                  <a:gd name="T29" fmla="*/ 5 h 977"/>
                  <a:gd name="T30" fmla="*/ 414 w 1697"/>
                  <a:gd name="T31" fmla="*/ 29 h 977"/>
                  <a:gd name="T32" fmla="*/ 430 w 1697"/>
                  <a:gd name="T33" fmla="*/ 20 h 977"/>
                  <a:gd name="T34" fmla="*/ 478 w 1697"/>
                  <a:gd name="T35" fmla="*/ 82 h 977"/>
                  <a:gd name="T36" fmla="*/ 518 w 1697"/>
                  <a:gd name="T37" fmla="*/ 113 h 977"/>
                  <a:gd name="T38" fmla="*/ 464 w 1697"/>
                  <a:gd name="T39" fmla="*/ 166 h 977"/>
                  <a:gd name="T40" fmla="*/ 412 w 1697"/>
                  <a:gd name="T41" fmla="*/ 206 h 977"/>
                  <a:gd name="T42" fmla="*/ 126 w 1697"/>
                  <a:gd name="T43" fmla="*/ 232 h 977"/>
                  <a:gd name="T44" fmla="*/ 99 w 1697"/>
                  <a:gd name="T45" fmla="*/ 242 h 977"/>
                  <a:gd name="T46" fmla="*/ 1 w 1697"/>
                  <a:gd name="T47" fmla="*/ 251 h 977"/>
                  <a:gd name="T48" fmla="*/ 5 w 1697"/>
                  <a:gd name="T49" fmla="*/ 250 h 977"/>
                  <a:gd name="T50" fmla="*/ 94 w 1697"/>
                  <a:gd name="T51" fmla="*/ 242 h 977"/>
                  <a:gd name="T52" fmla="*/ 96 w 1697"/>
                  <a:gd name="T53" fmla="*/ 226 h 977"/>
                  <a:gd name="T54" fmla="*/ 410 w 1697"/>
                  <a:gd name="T55" fmla="*/ 202 h 977"/>
                  <a:gd name="T56" fmla="*/ 459 w 1697"/>
                  <a:gd name="T57" fmla="*/ 173 h 977"/>
                  <a:gd name="T58" fmla="*/ 495 w 1697"/>
                  <a:gd name="T59" fmla="*/ 133 h 977"/>
                  <a:gd name="T60" fmla="*/ 474 w 1697"/>
                  <a:gd name="T61" fmla="*/ 84 h 977"/>
                  <a:gd name="T62" fmla="*/ 463 w 1697"/>
                  <a:gd name="T63" fmla="*/ 45 h 977"/>
                  <a:gd name="T64" fmla="*/ 415 w 1697"/>
                  <a:gd name="T65" fmla="*/ 32 h 977"/>
                  <a:gd name="T66" fmla="*/ 380 w 1697"/>
                  <a:gd name="T67" fmla="*/ 34 h 977"/>
                  <a:gd name="T68" fmla="*/ 322 w 1697"/>
                  <a:gd name="T69" fmla="*/ 4 h 977"/>
                  <a:gd name="T70" fmla="*/ 302 w 1697"/>
                  <a:gd name="T71" fmla="*/ 4 h 977"/>
                  <a:gd name="T72" fmla="*/ 306 w 1697"/>
                  <a:gd name="T73" fmla="*/ 23 h 977"/>
                  <a:gd name="T74" fmla="*/ 278 w 1697"/>
                  <a:gd name="T75" fmla="*/ 43 h 977"/>
                  <a:gd name="T76" fmla="*/ 239 w 1697"/>
                  <a:gd name="T77" fmla="*/ 90 h 977"/>
                  <a:gd name="T78" fmla="*/ 210 w 1697"/>
                  <a:gd name="T79" fmla="*/ 92 h 977"/>
                  <a:gd name="T80" fmla="*/ 176 w 1697"/>
                  <a:gd name="T81" fmla="*/ 112 h 977"/>
                  <a:gd name="T82" fmla="*/ 140 w 1697"/>
                  <a:gd name="T83" fmla="*/ 123 h 977"/>
                  <a:gd name="T84" fmla="*/ 88 w 1697"/>
                  <a:gd name="T85" fmla="*/ 153 h 977"/>
                  <a:gd name="T86" fmla="*/ 91 w 1697"/>
                  <a:gd name="T87" fmla="*/ 159 h 977"/>
                  <a:gd name="T88" fmla="*/ 69 w 1697"/>
                  <a:gd name="T89" fmla="*/ 166 h 977"/>
                  <a:gd name="T90" fmla="*/ 61 w 1697"/>
                  <a:gd name="T91" fmla="*/ 198 h 977"/>
                  <a:gd name="T92" fmla="*/ 16 w 1697"/>
                  <a:gd name="T93" fmla="*/ 209 h 977"/>
                  <a:gd name="T94" fmla="*/ 24 w 1697"/>
                  <a:gd name="T95" fmla="*/ 209 h 977"/>
                  <a:gd name="T96" fmla="*/ 6 w 1697"/>
                  <a:gd name="T97" fmla="*/ 239 h 97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97"/>
                  <a:gd name="T148" fmla="*/ 0 h 977"/>
                  <a:gd name="T149" fmla="*/ 1697 w 1697"/>
                  <a:gd name="T150" fmla="*/ 977 h 97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97" h="977">
                    <a:moveTo>
                      <a:pt x="9" y="916"/>
                    </a:moveTo>
                    <a:cubicBezTo>
                      <a:pt x="10" y="913"/>
                      <a:pt x="12" y="910"/>
                      <a:pt x="16" y="910"/>
                    </a:cubicBezTo>
                    <a:lnTo>
                      <a:pt x="56" y="905"/>
                    </a:lnTo>
                    <a:lnTo>
                      <a:pt x="49" y="912"/>
                    </a:lnTo>
                    <a:lnTo>
                      <a:pt x="62" y="810"/>
                    </a:lnTo>
                    <a:lnTo>
                      <a:pt x="69" y="819"/>
                    </a:lnTo>
                    <a:lnTo>
                      <a:pt x="43" y="814"/>
                    </a:lnTo>
                    <a:cubicBezTo>
                      <a:pt x="40" y="813"/>
                      <a:pt x="38" y="812"/>
                      <a:pt x="37" y="809"/>
                    </a:cubicBezTo>
                    <a:cubicBezTo>
                      <a:pt x="36" y="807"/>
                      <a:pt x="36" y="804"/>
                      <a:pt x="38" y="802"/>
                    </a:cubicBezTo>
                    <a:lnTo>
                      <a:pt x="91" y="719"/>
                    </a:lnTo>
                    <a:cubicBezTo>
                      <a:pt x="93" y="716"/>
                      <a:pt x="97" y="715"/>
                      <a:pt x="100" y="716"/>
                    </a:cubicBezTo>
                    <a:lnTo>
                      <a:pt x="204" y="752"/>
                    </a:lnTo>
                    <a:lnTo>
                      <a:pt x="194" y="759"/>
                    </a:lnTo>
                    <a:lnTo>
                      <a:pt x="211" y="642"/>
                    </a:lnTo>
                    <a:cubicBezTo>
                      <a:pt x="211" y="640"/>
                      <a:pt x="213" y="637"/>
                      <a:pt x="216" y="636"/>
                    </a:cubicBezTo>
                    <a:lnTo>
                      <a:pt x="288" y="605"/>
                    </a:lnTo>
                    <a:lnTo>
                      <a:pt x="284" y="616"/>
                    </a:lnTo>
                    <a:lnTo>
                      <a:pt x="273" y="594"/>
                    </a:lnTo>
                    <a:cubicBezTo>
                      <a:pt x="272" y="592"/>
                      <a:pt x="272" y="590"/>
                      <a:pt x="273" y="588"/>
                    </a:cubicBezTo>
                    <a:lnTo>
                      <a:pt x="313" y="476"/>
                    </a:lnTo>
                    <a:cubicBezTo>
                      <a:pt x="314" y="473"/>
                      <a:pt x="317" y="471"/>
                      <a:pt x="320" y="471"/>
                    </a:cubicBezTo>
                    <a:lnTo>
                      <a:pt x="456" y="461"/>
                    </a:lnTo>
                    <a:lnTo>
                      <a:pt x="454" y="462"/>
                    </a:lnTo>
                    <a:lnTo>
                      <a:pt x="566" y="420"/>
                    </a:lnTo>
                    <a:lnTo>
                      <a:pt x="564" y="421"/>
                    </a:lnTo>
                    <a:lnTo>
                      <a:pt x="639" y="366"/>
                    </a:lnTo>
                    <a:cubicBezTo>
                      <a:pt x="639" y="365"/>
                      <a:pt x="639" y="365"/>
                      <a:pt x="640" y="365"/>
                    </a:cubicBezTo>
                    <a:lnTo>
                      <a:pt x="680" y="343"/>
                    </a:lnTo>
                    <a:cubicBezTo>
                      <a:pt x="681" y="343"/>
                      <a:pt x="682" y="342"/>
                      <a:pt x="683" y="342"/>
                    </a:cubicBezTo>
                    <a:lnTo>
                      <a:pt x="775" y="337"/>
                    </a:lnTo>
                    <a:lnTo>
                      <a:pt x="768" y="342"/>
                    </a:lnTo>
                    <a:lnTo>
                      <a:pt x="874" y="143"/>
                    </a:lnTo>
                    <a:cubicBezTo>
                      <a:pt x="876" y="139"/>
                      <a:pt x="881" y="138"/>
                      <a:pt x="885" y="139"/>
                    </a:cubicBezTo>
                    <a:lnTo>
                      <a:pt x="917" y="154"/>
                    </a:lnTo>
                    <a:lnTo>
                      <a:pt x="908" y="155"/>
                    </a:lnTo>
                    <a:lnTo>
                      <a:pt x="989" y="85"/>
                    </a:lnTo>
                    <a:lnTo>
                      <a:pt x="986" y="94"/>
                    </a:lnTo>
                    <a:lnTo>
                      <a:pt x="967" y="43"/>
                    </a:lnTo>
                    <a:cubicBezTo>
                      <a:pt x="967" y="41"/>
                      <a:pt x="967" y="40"/>
                      <a:pt x="967" y="38"/>
                    </a:cubicBezTo>
                    <a:lnTo>
                      <a:pt x="973" y="11"/>
                    </a:lnTo>
                    <a:cubicBezTo>
                      <a:pt x="974" y="8"/>
                      <a:pt x="977" y="6"/>
                      <a:pt x="981" y="5"/>
                    </a:cubicBezTo>
                    <a:lnTo>
                      <a:pt x="1055" y="0"/>
                    </a:lnTo>
                    <a:cubicBezTo>
                      <a:pt x="1056" y="0"/>
                      <a:pt x="1057" y="1"/>
                      <a:pt x="1059" y="1"/>
                    </a:cubicBezTo>
                    <a:lnTo>
                      <a:pt x="1105" y="20"/>
                    </a:lnTo>
                    <a:cubicBezTo>
                      <a:pt x="1106" y="21"/>
                      <a:pt x="1106" y="21"/>
                      <a:pt x="1107" y="21"/>
                    </a:cubicBezTo>
                    <a:lnTo>
                      <a:pt x="1253" y="118"/>
                    </a:lnTo>
                    <a:lnTo>
                      <a:pt x="1248" y="117"/>
                    </a:lnTo>
                    <a:lnTo>
                      <a:pt x="1353" y="112"/>
                    </a:lnTo>
                    <a:lnTo>
                      <a:pt x="1348" y="114"/>
                    </a:lnTo>
                    <a:lnTo>
                      <a:pt x="1397" y="77"/>
                    </a:lnTo>
                    <a:cubicBezTo>
                      <a:pt x="1400" y="75"/>
                      <a:pt x="1404" y="75"/>
                      <a:pt x="1406" y="77"/>
                    </a:cubicBezTo>
                    <a:lnTo>
                      <a:pt x="1523" y="159"/>
                    </a:lnTo>
                    <a:cubicBezTo>
                      <a:pt x="1525" y="161"/>
                      <a:pt x="1526" y="162"/>
                      <a:pt x="1526" y="164"/>
                    </a:cubicBezTo>
                    <a:lnTo>
                      <a:pt x="1562" y="319"/>
                    </a:lnTo>
                    <a:lnTo>
                      <a:pt x="1560" y="315"/>
                    </a:lnTo>
                    <a:lnTo>
                      <a:pt x="1694" y="427"/>
                    </a:lnTo>
                    <a:cubicBezTo>
                      <a:pt x="1697" y="429"/>
                      <a:pt x="1697" y="434"/>
                      <a:pt x="1695" y="437"/>
                    </a:cubicBezTo>
                    <a:lnTo>
                      <a:pt x="1631" y="525"/>
                    </a:lnTo>
                    <a:lnTo>
                      <a:pt x="1516" y="649"/>
                    </a:lnTo>
                    <a:lnTo>
                      <a:pt x="1518" y="644"/>
                    </a:lnTo>
                    <a:lnTo>
                      <a:pt x="1516" y="673"/>
                    </a:lnTo>
                    <a:cubicBezTo>
                      <a:pt x="1516" y="676"/>
                      <a:pt x="1515" y="678"/>
                      <a:pt x="1513" y="679"/>
                    </a:cubicBezTo>
                    <a:lnTo>
                      <a:pt x="1347" y="798"/>
                    </a:lnTo>
                    <a:cubicBezTo>
                      <a:pt x="1346" y="799"/>
                      <a:pt x="1345" y="799"/>
                      <a:pt x="1343" y="799"/>
                    </a:cubicBezTo>
                    <a:lnTo>
                      <a:pt x="413" y="901"/>
                    </a:lnTo>
                    <a:cubicBezTo>
                      <a:pt x="412" y="901"/>
                      <a:pt x="412" y="901"/>
                      <a:pt x="411" y="901"/>
                    </a:cubicBezTo>
                    <a:lnTo>
                      <a:pt x="311" y="892"/>
                    </a:lnTo>
                    <a:lnTo>
                      <a:pt x="320" y="883"/>
                    </a:lnTo>
                    <a:lnTo>
                      <a:pt x="324" y="939"/>
                    </a:lnTo>
                    <a:cubicBezTo>
                      <a:pt x="325" y="943"/>
                      <a:pt x="322" y="947"/>
                      <a:pt x="317" y="947"/>
                    </a:cubicBezTo>
                    <a:lnTo>
                      <a:pt x="9" y="976"/>
                    </a:lnTo>
                    <a:cubicBezTo>
                      <a:pt x="7" y="977"/>
                      <a:pt x="4" y="976"/>
                      <a:pt x="3" y="974"/>
                    </a:cubicBezTo>
                    <a:cubicBezTo>
                      <a:pt x="1" y="972"/>
                      <a:pt x="0" y="970"/>
                      <a:pt x="1" y="967"/>
                    </a:cubicBezTo>
                    <a:lnTo>
                      <a:pt x="9" y="916"/>
                    </a:lnTo>
                    <a:close/>
                    <a:moveTo>
                      <a:pt x="16" y="970"/>
                    </a:moveTo>
                    <a:lnTo>
                      <a:pt x="8" y="960"/>
                    </a:lnTo>
                    <a:lnTo>
                      <a:pt x="316" y="931"/>
                    </a:lnTo>
                    <a:lnTo>
                      <a:pt x="308" y="940"/>
                    </a:lnTo>
                    <a:lnTo>
                      <a:pt x="304" y="884"/>
                    </a:lnTo>
                    <a:cubicBezTo>
                      <a:pt x="304" y="882"/>
                      <a:pt x="305" y="880"/>
                      <a:pt x="307" y="878"/>
                    </a:cubicBezTo>
                    <a:cubicBezTo>
                      <a:pt x="308" y="876"/>
                      <a:pt x="311" y="875"/>
                      <a:pt x="313" y="876"/>
                    </a:cubicBezTo>
                    <a:lnTo>
                      <a:pt x="413" y="885"/>
                    </a:lnTo>
                    <a:lnTo>
                      <a:pt x="411" y="885"/>
                    </a:lnTo>
                    <a:lnTo>
                      <a:pt x="1341" y="784"/>
                    </a:lnTo>
                    <a:lnTo>
                      <a:pt x="1338" y="785"/>
                    </a:lnTo>
                    <a:lnTo>
                      <a:pt x="1503" y="666"/>
                    </a:lnTo>
                    <a:lnTo>
                      <a:pt x="1500" y="672"/>
                    </a:lnTo>
                    <a:lnTo>
                      <a:pt x="1502" y="643"/>
                    </a:lnTo>
                    <a:cubicBezTo>
                      <a:pt x="1502" y="641"/>
                      <a:pt x="1503" y="640"/>
                      <a:pt x="1504" y="638"/>
                    </a:cubicBezTo>
                    <a:lnTo>
                      <a:pt x="1618" y="515"/>
                    </a:lnTo>
                    <a:lnTo>
                      <a:pt x="1682" y="428"/>
                    </a:lnTo>
                    <a:lnTo>
                      <a:pt x="1683" y="439"/>
                    </a:lnTo>
                    <a:lnTo>
                      <a:pt x="1550" y="327"/>
                    </a:lnTo>
                    <a:cubicBezTo>
                      <a:pt x="1548" y="326"/>
                      <a:pt x="1547" y="325"/>
                      <a:pt x="1547" y="323"/>
                    </a:cubicBezTo>
                    <a:lnTo>
                      <a:pt x="1511" y="168"/>
                    </a:lnTo>
                    <a:lnTo>
                      <a:pt x="1514" y="173"/>
                    </a:lnTo>
                    <a:lnTo>
                      <a:pt x="1397" y="90"/>
                    </a:lnTo>
                    <a:lnTo>
                      <a:pt x="1407" y="90"/>
                    </a:lnTo>
                    <a:lnTo>
                      <a:pt x="1358" y="126"/>
                    </a:lnTo>
                    <a:cubicBezTo>
                      <a:pt x="1356" y="127"/>
                      <a:pt x="1355" y="128"/>
                      <a:pt x="1353" y="128"/>
                    </a:cubicBezTo>
                    <a:lnTo>
                      <a:pt x="1249" y="133"/>
                    </a:lnTo>
                    <a:cubicBezTo>
                      <a:pt x="1247" y="133"/>
                      <a:pt x="1246" y="132"/>
                      <a:pt x="1244" y="132"/>
                    </a:cubicBezTo>
                    <a:lnTo>
                      <a:pt x="1098" y="35"/>
                    </a:lnTo>
                    <a:lnTo>
                      <a:pt x="1099" y="35"/>
                    </a:lnTo>
                    <a:lnTo>
                      <a:pt x="1052" y="16"/>
                    </a:lnTo>
                    <a:lnTo>
                      <a:pt x="1056" y="16"/>
                    </a:lnTo>
                    <a:lnTo>
                      <a:pt x="982" y="21"/>
                    </a:lnTo>
                    <a:lnTo>
                      <a:pt x="989" y="15"/>
                    </a:lnTo>
                    <a:lnTo>
                      <a:pt x="983" y="42"/>
                    </a:lnTo>
                    <a:lnTo>
                      <a:pt x="982" y="37"/>
                    </a:lnTo>
                    <a:lnTo>
                      <a:pt x="1001" y="88"/>
                    </a:lnTo>
                    <a:cubicBezTo>
                      <a:pt x="1003" y="91"/>
                      <a:pt x="1002" y="95"/>
                      <a:pt x="999" y="97"/>
                    </a:cubicBezTo>
                    <a:lnTo>
                      <a:pt x="919" y="167"/>
                    </a:lnTo>
                    <a:cubicBezTo>
                      <a:pt x="916" y="169"/>
                      <a:pt x="913" y="170"/>
                      <a:pt x="910" y="168"/>
                    </a:cubicBezTo>
                    <a:lnTo>
                      <a:pt x="878" y="154"/>
                    </a:lnTo>
                    <a:lnTo>
                      <a:pt x="888" y="150"/>
                    </a:lnTo>
                    <a:lnTo>
                      <a:pt x="782" y="349"/>
                    </a:lnTo>
                    <a:cubicBezTo>
                      <a:pt x="781" y="352"/>
                      <a:pt x="778" y="353"/>
                      <a:pt x="776" y="353"/>
                    </a:cubicBezTo>
                    <a:lnTo>
                      <a:pt x="684" y="358"/>
                    </a:lnTo>
                    <a:lnTo>
                      <a:pt x="688" y="357"/>
                    </a:lnTo>
                    <a:lnTo>
                      <a:pt x="647" y="379"/>
                    </a:lnTo>
                    <a:lnTo>
                      <a:pt x="648" y="379"/>
                    </a:lnTo>
                    <a:lnTo>
                      <a:pt x="574" y="434"/>
                    </a:lnTo>
                    <a:cubicBezTo>
                      <a:pt x="573" y="435"/>
                      <a:pt x="573" y="435"/>
                      <a:pt x="572" y="435"/>
                    </a:cubicBezTo>
                    <a:lnTo>
                      <a:pt x="459" y="477"/>
                    </a:lnTo>
                    <a:cubicBezTo>
                      <a:pt x="459" y="477"/>
                      <a:pt x="458" y="477"/>
                      <a:pt x="457" y="477"/>
                    </a:cubicBezTo>
                    <a:lnTo>
                      <a:pt x="321" y="487"/>
                    </a:lnTo>
                    <a:lnTo>
                      <a:pt x="328" y="481"/>
                    </a:lnTo>
                    <a:lnTo>
                      <a:pt x="288" y="593"/>
                    </a:lnTo>
                    <a:lnTo>
                      <a:pt x="288" y="587"/>
                    </a:lnTo>
                    <a:lnTo>
                      <a:pt x="298" y="609"/>
                    </a:lnTo>
                    <a:cubicBezTo>
                      <a:pt x="299" y="611"/>
                      <a:pt x="299" y="613"/>
                      <a:pt x="298" y="615"/>
                    </a:cubicBezTo>
                    <a:cubicBezTo>
                      <a:pt x="298" y="617"/>
                      <a:pt x="296" y="619"/>
                      <a:pt x="294" y="619"/>
                    </a:cubicBezTo>
                    <a:lnTo>
                      <a:pt x="222" y="651"/>
                    </a:lnTo>
                    <a:lnTo>
                      <a:pt x="227" y="645"/>
                    </a:lnTo>
                    <a:lnTo>
                      <a:pt x="210" y="761"/>
                    </a:lnTo>
                    <a:cubicBezTo>
                      <a:pt x="209" y="764"/>
                      <a:pt x="208" y="766"/>
                      <a:pt x="206" y="767"/>
                    </a:cubicBezTo>
                    <a:cubicBezTo>
                      <a:pt x="204" y="768"/>
                      <a:pt x="201" y="768"/>
                      <a:pt x="199" y="768"/>
                    </a:cubicBezTo>
                    <a:lnTo>
                      <a:pt x="95" y="731"/>
                    </a:lnTo>
                    <a:lnTo>
                      <a:pt x="104" y="728"/>
                    </a:lnTo>
                    <a:lnTo>
                      <a:pt x="51" y="810"/>
                    </a:lnTo>
                    <a:lnTo>
                      <a:pt x="46" y="798"/>
                    </a:lnTo>
                    <a:lnTo>
                      <a:pt x="72" y="803"/>
                    </a:lnTo>
                    <a:cubicBezTo>
                      <a:pt x="76" y="804"/>
                      <a:pt x="79" y="808"/>
                      <a:pt x="78" y="812"/>
                    </a:cubicBezTo>
                    <a:lnTo>
                      <a:pt x="65" y="914"/>
                    </a:lnTo>
                    <a:cubicBezTo>
                      <a:pt x="65" y="917"/>
                      <a:pt x="62" y="920"/>
                      <a:pt x="58" y="921"/>
                    </a:cubicBezTo>
                    <a:lnTo>
                      <a:pt x="18" y="926"/>
                    </a:lnTo>
                    <a:lnTo>
                      <a:pt x="25" y="919"/>
                    </a:lnTo>
                    <a:lnTo>
                      <a:pt x="16" y="970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3" name="Freeform 119"/>
              <p:cNvSpPr>
                <a:spLocks/>
              </p:cNvSpPr>
              <p:nvPr/>
            </p:nvSpPr>
            <p:spPr bwMode="auto">
              <a:xfrm>
                <a:off x="3299" y="2030"/>
                <a:ext cx="606" cy="194"/>
              </a:xfrm>
              <a:custGeom>
                <a:avLst/>
                <a:gdLst>
                  <a:gd name="T0" fmla="*/ 11 w 606"/>
                  <a:gd name="T1" fmla="*/ 159 h 194"/>
                  <a:gd name="T2" fmla="*/ 7 w 606"/>
                  <a:gd name="T3" fmla="*/ 157 h 194"/>
                  <a:gd name="T4" fmla="*/ 24 w 606"/>
                  <a:gd name="T5" fmla="*/ 144 h 194"/>
                  <a:gd name="T6" fmla="*/ 42 w 606"/>
                  <a:gd name="T7" fmla="*/ 114 h 194"/>
                  <a:gd name="T8" fmla="*/ 36 w 606"/>
                  <a:gd name="T9" fmla="*/ 107 h 194"/>
                  <a:gd name="T10" fmla="*/ 44 w 606"/>
                  <a:gd name="T11" fmla="*/ 92 h 194"/>
                  <a:gd name="T12" fmla="*/ 44 w 606"/>
                  <a:gd name="T13" fmla="*/ 76 h 194"/>
                  <a:gd name="T14" fmla="*/ 57 w 606"/>
                  <a:gd name="T15" fmla="*/ 64 h 194"/>
                  <a:gd name="T16" fmla="*/ 151 w 606"/>
                  <a:gd name="T17" fmla="*/ 57 h 194"/>
                  <a:gd name="T18" fmla="*/ 150 w 606"/>
                  <a:gd name="T19" fmla="*/ 42 h 194"/>
                  <a:gd name="T20" fmla="*/ 180 w 606"/>
                  <a:gd name="T21" fmla="*/ 44 h 194"/>
                  <a:gd name="T22" fmla="*/ 466 w 606"/>
                  <a:gd name="T23" fmla="*/ 18 h 194"/>
                  <a:gd name="T24" fmla="*/ 606 w 606"/>
                  <a:gd name="T25" fmla="*/ 0 h 194"/>
                  <a:gd name="T26" fmla="*/ 582 w 606"/>
                  <a:gd name="T27" fmla="*/ 47 h 194"/>
                  <a:gd name="T28" fmla="*/ 543 w 606"/>
                  <a:gd name="T29" fmla="*/ 55 h 194"/>
                  <a:gd name="T30" fmla="*/ 525 w 606"/>
                  <a:gd name="T31" fmla="*/ 79 h 194"/>
                  <a:gd name="T32" fmla="*/ 455 w 606"/>
                  <a:gd name="T33" fmla="*/ 118 h 194"/>
                  <a:gd name="T34" fmla="*/ 452 w 606"/>
                  <a:gd name="T35" fmla="*/ 132 h 194"/>
                  <a:gd name="T36" fmla="*/ 435 w 606"/>
                  <a:gd name="T37" fmla="*/ 140 h 194"/>
                  <a:gd name="T38" fmla="*/ 435 w 606"/>
                  <a:gd name="T39" fmla="*/ 159 h 194"/>
                  <a:gd name="T40" fmla="*/ 341 w 606"/>
                  <a:gd name="T41" fmla="*/ 170 h 194"/>
                  <a:gd name="T42" fmla="*/ 152 w 606"/>
                  <a:gd name="T43" fmla="*/ 185 h 194"/>
                  <a:gd name="T44" fmla="*/ 0 w 606"/>
                  <a:gd name="T45" fmla="*/ 194 h 194"/>
                  <a:gd name="T46" fmla="*/ 11 w 606"/>
                  <a:gd name="T47" fmla="*/ 159 h 19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606"/>
                  <a:gd name="T73" fmla="*/ 0 h 194"/>
                  <a:gd name="T74" fmla="*/ 606 w 606"/>
                  <a:gd name="T75" fmla="*/ 194 h 19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606" h="194">
                    <a:moveTo>
                      <a:pt x="11" y="159"/>
                    </a:moveTo>
                    <a:lnTo>
                      <a:pt x="7" y="157"/>
                    </a:lnTo>
                    <a:lnTo>
                      <a:pt x="24" y="144"/>
                    </a:lnTo>
                    <a:lnTo>
                      <a:pt x="42" y="114"/>
                    </a:lnTo>
                    <a:lnTo>
                      <a:pt x="36" y="107"/>
                    </a:lnTo>
                    <a:lnTo>
                      <a:pt x="44" y="92"/>
                    </a:lnTo>
                    <a:lnTo>
                      <a:pt x="44" y="76"/>
                    </a:lnTo>
                    <a:lnTo>
                      <a:pt x="57" y="64"/>
                    </a:lnTo>
                    <a:lnTo>
                      <a:pt x="151" y="57"/>
                    </a:lnTo>
                    <a:lnTo>
                      <a:pt x="150" y="42"/>
                    </a:lnTo>
                    <a:lnTo>
                      <a:pt x="180" y="44"/>
                    </a:lnTo>
                    <a:lnTo>
                      <a:pt x="466" y="18"/>
                    </a:lnTo>
                    <a:lnTo>
                      <a:pt x="606" y="0"/>
                    </a:lnTo>
                    <a:lnTo>
                      <a:pt x="582" y="47"/>
                    </a:lnTo>
                    <a:lnTo>
                      <a:pt x="543" y="55"/>
                    </a:lnTo>
                    <a:lnTo>
                      <a:pt x="525" y="79"/>
                    </a:lnTo>
                    <a:lnTo>
                      <a:pt x="455" y="118"/>
                    </a:lnTo>
                    <a:lnTo>
                      <a:pt x="452" y="132"/>
                    </a:lnTo>
                    <a:lnTo>
                      <a:pt x="435" y="140"/>
                    </a:lnTo>
                    <a:lnTo>
                      <a:pt x="435" y="159"/>
                    </a:lnTo>
                    <a:lnTo>
                      <a:pt x="341" y="170"/>
                    </a:lnTo>
                    <a:lnTo>
                      <a:pt x="152" y="185"/>
                    </a:lnTo>
                    <a:lnTo>
                      <a:pt x="0" y="194"/>
                    </a:lnTo>
                    <a:lnTo>
                      <a:pt x="11" y="15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4" name="Freeform 120"/>
              <p:cNvSpPr>
                <a:spLocks noEditPoints="1"/>
              </p:cNvSpPr>
              <p:nvPr/>
            </p:nvSpPr>
            <p:spPr bwMode="auto">
              <a:xfrm>
                <a:off x="3296" y="2028"/>
                <a:ext cx="612" cy="198"/>
              </a:xfrm>
              <a:custGeom>
                <a:avLst/>
                <a:gdLst>
                  <a:gd name="T0" fmla="*/ 12 w 2001"/>
                  <a:gd name="T1" fmla="*/ 163 h 769"/>
                  <a:gd name="T2" fmla="*/ 7 w 2001"/>
                  <a:gd name="T3" fmla="*/ 159 h 769"/>
                  <a:gd name="T4" fmla="*/ 26 w 2001"/>
                  <a:gd name="T5" fmla="*/ 144 h 769"/>
                  <a:gd name="T6" fmla="*/ 42 w 2001"/>
                  <a:gd name="T7" fmla="*/ 115 h 769"/>
                  <a:gd name="T8" fmla="*/ 36 w 2001"/>
                  <a:gd name="T9" fmla="*/ 110 h 769"/>
                  <a:gd name="T10" fmla="*/ 45 w 2001"/>
                  <a:gd name="T11" fmla="*/ 93 h 769"/>
                  <a:gd name="T12" fmla="*/ 44 w 2001"/>
                  <a:gd name="T13" fmla="*/ 78 h 769"/>
                  <a:gd name="T14" fmla="*/ 57 w 2001"/>
                  <a:gd name="T15" fmla="*/ 64 h 769"/>
                  <a:gd name="T16" fmla="*/ 154 w 2001"/>
                  <a:gd name="T17" fmla="*/ 56 h 769"/>
                  <a:gd name="T18" fmla="*/ 150 w 2001"/>
                  <a:gd name="T19" fmla="*/ 44 h 769"/>
                  <a:gd name="T20" fmla="*/ 153 w 2001"/>
                  <a:gd name="T21" fmla="*/ 42 h 769"/>
                  <a:gd name="T22" fmla="*/ 183 w 2001"/>
                  <a:gd name="T23" fmla="*/ 44 h 769"/>
                  <a:gd name="T24" fmla="*/ 609 w 2001"/>
                  <a:gd name="T25" fmla="*/ 0 h 769"/>
                  <a:gd name="T26" fmla="*/ 612 w 2001"/>
                  <a:gd name="T27" fmla="*/ 3 h 769"/>
                  <a:gd name="T28" fmla="*/ 585 w 2001"/>
                  <a:gd name="T29" fmla="*/ 51 h 769"/>
                  <a:gd name="T30" fmla="*/ 548 w 2001"/>
                  <a:gd name="T31" fmla="*/ 58 h 769"/>
                  <a:gd name="T32" fmla="*/ 529 w 2001"/>
                  <a:gd name="T33" fmla="*/ 82 h 769"/>
                  <a:gd name="T34" fmla="*/ 461 w 2001"/>
                  <a:gd name="T35" fmla="*/ 119 h 769"/>
                  <a:gd name="T36" fmla="*/ 456 w 2001"/>
                  <a:gd name="T37" fmla="*/ 135 h 769"/>
                  <a:gd name="T38" fmla="*/ 440 w 2001"/>
                  <a:gd name="T39" fmla="*/ 142 h 769"/>
                  <a:gd name="T40" fmla="*/ 438 w 2001"/>
                  <a:gd name="T41" fmla="*/ 163 h 769"/>
                  <a:gd name="T42" fmla="*/ 155 w 2001"/>
                  <a:gd name="T43" fmla="*/ 189 h 769"/>
                  <a:gd name="T44" fmla="*/ 1 w 2001"/>
                  <a:gd name="T45" fmla="*/ 197 h 769"/>
                  <a:gd name="T46" fmla="*/ 11 w 2001"/>
                  <a:gd name="T47" fmla="*/ 161 h 769"/>
                  <a:gd name="T48" fmla="*/ 2 w 2001"/>
                  <a:gd name="T49" fmla="*/ 194 h 769"/>
                  <a:gd name="T50" fmla="*/ 343 w 2001"/>
                  <a:gd name="T51" fmla="*/ 170 h 769"/>
                  <a:gd name="T52" fmla="*/ 435 w 2001"/>
                  <a:gd name="T53" fmla="*/ 161 h 769"/>
                  <a:gd name="T54" fmla="*/ 436 w 2001"/>
                  <a:gd name="T55" fmla="*/ 140 h 769"/>
                  <a:gd name="T56" fmla="*/ 453 w 2001"/>
                  <a:gd name="T57" fmla="*/ 133 h 769"/>
                  <a:gd name="T58" fmla="*/ 457 w 2001"/>
                  <a:gd name="T59" fmla="*/ 117 h 769"/>
                  <a:gd name="T60" fmla="*/ 526 w 2001"/>
                  <a:gd name="T61" fmla="*/ 80 h 769"/>
                  <a:gd name="T62" fmla="*/ 546 w 2001"/>
                  <a:gd name="T63" fmla="*/ 55 h 769"/>
                  <a:gd name="T64" fmla="*/ 582 w 2001"/>
                  <a:gd name="T65" fmla="*/ 48 h 769"/>
                  <a:gd name="T66" fmla="*/ 610 w 2001"/>
                  <a:gd name="T67" fmla="*/ 4 h 769"/>
                  <a:gd name="T68" fmla="*/ 184 w 2001"/>
                  <a:gd name="T69" fmla="*/ 48 h 769"/>
                  <a:gd name="T70" fmla="*/ 152 w 2001"/>
                  <a:gd name="T71" fmla="*/ 46 h 769"/>
                  <a:gd name="T72" fmla="*/ 156 w 2001"/>
                  <a:gd name="T73" fmla="*/ 58 h 769"/>
                  <a:gd name="T74" fmla="*/ 60 w 2001"/>
                  <a:gd name="T75" fmla="*/ 68 h 769"/>
                  <a:gd name="T76" fmla="*/ 49 w 2001"/>
                  <a:gd name="T77" fmla="*/ 79 h 769"/>
                  <a:gd name="T78" fmla="*/ 49 w 2001"/>
                  <a:gd name="T79" fmla="*/ 94 h 769"/>
                  <a:gd name="T80" fmla="*/ 41 w 2001"/>
                  <a:gd name="T81" fmla="*/ 109 h 769"/>
                  <a:gd name="T82" fmla="*/ 46 w 2001"/>
                  <a:gd name="T83" fmla="*/ 114 h 769"/>
                  <a:gd name="T84" fmla="*/ 30 w 2001"/>
                  <a:gd name="T85" fmla="*/ 147 h 769"/>
                  <a:gd name="T86" fmla="*/ 11 w 2001"/>
                  <a:gd name="T87" fmla="*/ 160 h 769"/>
                  <a:gd name="T88" fmla="*/ 15 w 2001"/>
                  <a:gd name="T89" fmla="*/ 160 h 769"/>
                  <a:gd name="T90" fmla="*/ 5 w 2001"/>
                  <a:gd name="T91" fmla="*/ 196 h 76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001"/>
                  <a:gd name="T139" fmla="*/ 0 h 769"/>
                  <a:gd name="T140" fmla="*/ 2001 w 2001"/>
                  <a:gd name="T141" fmla="*/ 769 h 76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001" h="769">
                    <a:moveTo>
                      <a:pt x="37" y="624"/>
                    </a:moveTo>
                    <a:lnTo>
                      <a:pt x="40" y="633"/>
                    </a:lnTo>
                    <a:lnTo>
                      <a:pt x="27" y="623"/>
                    </a:lnTo>
                    <a:cubicBezTo>
                      <a:pt x="25" y="621"/>
                      <a:pt x="24" y="619"/>
                      <a:pt x="24" y="617"/>
                    </a:cubicBezTo>
                    <a:cubicBezTo>
                      <a:pt x="24" y="614"/>
                      <a:pt x="25" y="612"/>
                      <a:pt x="27" y="610"/>
                    </a:cubicBezTo>
                    <a:lnTo>
                      <a:pt x="84" y="559"/>
                    </a:lnTo>
                    <a:lnTo>
                      <a:pt x="82" y="562"/>
                    </a:lnTo>
                    <a:lnTo>
                      <a:pt x="138" y="445"/>
                    </a:lnTo>
                    <a:lnTo>
                      <a:pt x="138" y="453"/>
                    </a:lnTo>
                    <a:lnTo>
                      <a:pt x="119" y="426"/>
                    </a:lnTo>
                    <a:cubicBezTo>
                      <a:pt x="117" y="423"/>
                      <a:pt x="117" y="420"/>
                      <a:pt x="118" y="418"/>
                    </a:cubicBezTo>
                    <a:lnTo>
                      <a:pt x="146" y="361"/>
                    </a:lnTo>
                    <a:lnTo>
                      <a:pt x="145" y="365"/>
                    </a:lnTo>
                    <a:lnTo>
                      <a:pt x="145" y="301"/>
                    </a:lnTo>
                    <a:cubicBezTo>
                      <a:pt x="145" y="300"/>
                      <a:pt x="146" y="298"/>
                      <a:pt x="147" y="296"/>
                    </a:cubicBezTo>
                    <a:lnTo>
                      <a:pt x="188" y="250"/>
                    </a:lnTo>
                    <a:cubicBezTo>
                      <a:pt x="189" y="248"/>
                      <a:pt x="191" y="247"/>
                      <a:pt x="193" y="247"/>
                    </a:cubicBezTo>
                    <a:lnTo>
                      <a:pt x="502" y="218"/>
                    </a:lnTo>
                    <a:lnTo>
                      <a:pt x="495" y="226"/>
                    </a:lnTo>
                    <a:lnTo>
                      <a:pt x="491" y="170"/>
                    </a:lnTo>
                    <a:cubicBezTo>
                      <a:pt x="490" y="168"/>
                      <a:pt x="491" y="166"/>
                      <a:pt x="493" y="164"/>
                    </a:cubicBezTo>
                    <a:cubicBezTo>
                      <a:pt x="495" y="162"/>
                      <a:pt x="497" y="161"/>
                      <a:pt x="499" y="162"/>
                    </a:cubicBezTo>
                    <a:lnTo>
                      <a:pt x="600" y="171"/>
                    </a:lnTo>
                    <a:lnTo>
                      <a:pt x="598" y="171"/>
                    </a:lnTo>
                    <a:lnTo>
                      <a:pt x="1531" y="69"/>
                    </a:lnTo>
                    <a:lnTo>
                      <a:pt x="1991" y="1"/>
                    </a:lnTo>
                    <a:cubicBezTo>
                      <a:pt x="1994" y="0"/>
                      <a:pt x="1997" y="1"/>
                      <a:pt x="1999" y="4"/>
                    </a:cubicBezTo>
                    <a:cubicBezTo>
                      <a:pt x="2001" y="6"/>
                      <a:pt x="2001" y="9"/>
                      <a:pt x="2000" y="12"/>
                    </a:cubicBezTo>
                    <a:lnTo>
                      <a:pt x="1919" y="192"/>
                    </a:lnTo>
                    <a:cubicBezTo>
                      <a:pt x="1918" y="195"/>
                      <a:pt x="1916" y="196"/>
                      <a:pt x="1913" y="197"/>
                    </a:cubicBezTo>
                    <a:lnTo>
                      <a:pt x="1788" y="229"/>
                    </a:lnTo>
                    <a:lnTo>
                      <a:pt x="1792" y="225"/>
                    </a:lnTo>
                    <a:lnTo>
                      <a:pt x="1733" y="318"/>
                    </a:lnTo>
                    <a:cubicBezTo>
                      <a:pt x="1732" y="319"/>
                      <a:pt x="1731" y="320"/>
                      <a:pt x="1730" y="320"/>
                    </a:cubicBezTo>
                    <a:lnTo>
                      <a:pt x="1502" y="469"/>
                    </a:lnTo>
                    <a:lnTo>
                      <a:pt x="1506" y="464"/>
                    </a:lnTo>
                    <a:lnTo>
                      <a:pt x="1495" y="520"/>
                    </a:lnTo>
                    <a:cubicBezTo>
                      <a:pt x="1495" y="523"/>
                      <a:pt x="1493" y="525"/>
                      <a:pt x="1491" y="526"/>
                    </a:cubicBezTo>
                    <a:lnTo>
                      <a:pt x="1434" y="558"/>
                    </a:lnTo>
                    <a:lnTo>
                      <a:pt x="1438" y="550"/>
                    </a:lnTo>
                    <a:lnTo>
                      <a:pt x="1438" y="626"/>
                    </a:lnTo>
                    <a:cubicBezTo>
                      <a:pt x="1438" y="630"/>
                      <a:pt x="1435" y="634"/>
                      <a:pt x="1431" y="634"/>
                    </a:cubicBezTo>
                    <a:lnTo>
                      <a:pt x="1124" y="676"/>
                    </a:lnTo>
                    <a:lnTo>
                      <a:pt x="508" y="734"/>
                    </a:lnTo>
                    <a:lnTo>
                      <a:pt x="9" y="768"/>
                    </a:lnTo>
                    <a:cubicBezTo>
                      <a:pt x="6" y="769"/>
                      <a:pt x="4" y="768"/>
                      <a:pt x="2" y="766"/>
                    </a:cubicBezTo>
                    <a:cubicBezTo>
                      <a:pt x="1" y="764"/>
                      <a:pt x="0" y="761"/>
                      <a:pt x="1" y="758"/>
                    </a:cubicBezTo>
                    <a:lnTo>
                      <a:pt x="37" y="624"/>
                    </a:lnTo>
                    <a:close/>
                    <a:moveTo>
                      <a:pt x="16" y="763"/>
                    </a:moveTo>
                    <a:lnTo>
                      <a:pt x="8" y="752"/>
                    </a:lnTo>
                    <a:lnTo>
                      <a:pt x="506" y="718"/>
                    </a:lnTo>
                    <a:lnTo>
                      <a:pt x="1122" y="660"/>
                    </a:lnTo>
                    <a:lnTo>
                      <a:pt x="1429" y="618"/>
                    </a:lnTo>
                    <a:lnTo>
                      <a:pt x="1422" y="626"/>
                    </a:lnTo>
                    <a:lnTo>
                      <a:pt x="1422" y="550"/>
                    </a:lnTo>
                    <a:cubicBezTo>
                      <a:pt x="1422" y="548"/>
                      <a:pt x="1423" y="545"/>
                      <a:pt x="1426" y="543"/>
                    </a:cubicBezTo>
                    <a:lnTo>
                      <a:pt x="1484" y="512"/>
                    </a:lnTo>
                    <a:lnTo>
                      <a:pt x="1480" y="517"/>
                    </a:lnTo>
                    <a:lnTo>
                      <a:pt x="1490" y="461"/>
                    </a:lnTo>
                    <a:cubicBezTo>
                      <a:pt x="1491" y="459"/>
                      <a:pt x="1492" y="457"/>
                      <a:pt x="1494" y="456"/>
                    </a:cubicBezTo>
                    <a:lnTo>
                      <a:pt x="1722" y="307"/>
                    </a:lnTo>
                    <a:lnTo>
                      <a:pt x="1719" y="309"/>
                    </a:lnTo>
                    <a:lnTo>
                      <a:pt x="1779" y="217"/>
                    </a:lnTo>
                    <a:cubicBezTo>
                      <a:pt x="1780" y="215"/>
                      <a:pt x="1782" y="214"/>
                      <a:pt x="1784" y="213"/>
                    </a:cubicBezTo>
                    <a:lnTo>
                      <a:pt x="1910" y="181"/>
                    </a:lnTo>
                    <a:lnTo>
                      <a:pt x="1904" y="186"/>
                    </a:lnTo>
                    <a:lnTo>
                      <a:pt x="1985" y="5"/>
                    </a:lnTo>
                    <a:lnTo>
                      <a:pt x="1994" y="16"/>
                    </a:lnTo>
                    <a:lnTo>
                      <a:pt x="1533" y="85"/>
                    </a:lnTo>
                    <a:lnTo>
                      <a:pt x="600" y="187"/>
                    </a:lnTo>
                    <a:cubicBezTo>
                      <a:pt x="599" y="187"/>
                      <a:pt x="599" y="187"/>
                      <a:pt x="598" y="187"/>
                    </a:cubicBezTo>
                    <a:lnTo>
                      <a:pt x="498" y="178"/>
                    </a:lnTo>
                    <a:lnTo>
                      <a:pt x="507" y="169"/>
                    </a:lnTo>
                    <a:lnTo>
                      <a:pt x="511" y="225"/>
                    </a:lnTo>
                    <a:cubicBezTo>
                      <a:pt x="511" y="230"/>
                      <a:pt x="508" y="233"/>
                      <a:pt x="504" y="234"/>
                    </a:cubicBezTo>
                    <a:lnTo>
                      <a:pt x="195" y="263"/>
                    </a:lnTo>
                    <a:lnTo>
                      <a:pt x="200" y="260"/>
                    </a:lnTo>
                    <a:lnTo>
                      <a:pt x="159" y="307"/>
                    </a:lnTo>
                    <a:lnTo>
                      <a:pt x="161" y="301"/>
                    </a:lnTo>
                    <a:lnTo>
                      <a:pt x="161" y="365"/>
                    </a:lnTo>
                    <a:cubicBezTo>
                      <a:pt x="161" y="366"/>
                      <a:pt x="161" y="367"/>
                      <a:pt x="161" y="368"/>
                    </a:cubicBezTo>
                    <a:lnTo>
                      <a:pt x="133" y="425"/>
                    </a:lnTo>
                    <a:lnTo>
                      <a:pt x="132" y="416"/>
                    </a:lnTo>
                    <a:lnTo>
                      <a:pt x="151" y="443"/>
                    </a:lnTo>
                    <a:cubicBezTo>
                      <a:pt x="153" y="446"/>
                      <a:pt x="153" y="449"/>
                      <a:pt x="152" y="451"/>
                    </a:cubicBezTo>
                    <a:lnTo>
                      <a:pt x="97" y="569"/>
                    </a:lnTo>
                    <a:cubicBezTo>
                      <a:pt x="96" y="570"/>
                      <a:pt x="96" y="570"/>
                      <a:pt x="95" y="571"/>
                    </a:cubicBezTo>
                    <a:lnTo>
                      <a:pt x="37" y="622"/>
                    </a:lnTo>
                    <a:lnTo>
                      <a:pt x="37" y="610"/>
                    </a:lnTo>
                    <a:lnTo>
                      <a:pt x="50" y="620"/>
                    </a:lnTo>
                    <a:cubicBezTo>
                      <a:pt x="52" y="622"/>
                      <a:pt x="53" y="625"/>
                      <a:pt x="52" y="628"/>
                    </a:cubicBezTo>
                    <a:lnTo>
                      <a:pt x="16" y="763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5" name="Freeform 121"/>
              <p:cNvSpPr>
                <a:spLocks/>
              </p:cNvSpPr>
              <p:nvPr/>
            </p:nvSpPr>
            <p:spPr bwMode="auto">
              <a:xfrm>
                <a:off x="3215" y="2216"/>
                <a:ext cx="255" cy="411"/>
              </a:xfrm>
              <a:custGeom>
                <a:avLst/>
                <a:gdLst>
                  <a:gd name="T0" fmla="*/ 18 w 255"/>
                  <a:gd name="T1" fmla="*/ 288 h 411"/>
                  <a:gd name="T2" fmla="*/ 43 w 255"/>
                  <a:gd name="T3" fmla="*/ 256 h 411"/>
                  <a:gd name="T4" fmla="*/ 36 w 255"/>
                  <a:gd name="T5" fmla="*/ 248 h 411"/>
                  <a:gd name="T6" fmla="*/ 26 w 255"/>
                  <a:gd name="T7" fmla="*/ 181 h 411"/>
                  <a:gd name="T8" fmla="*/ 22 w 255"/>
                  <a:gd name="T9" fmla="*/ 135 h 411"/>
                  <a:gd name="T10" fmla="*/ 39 w 255"/>
                  <a:gd name="T11" fmla="*/ 85 h 411"/>
                  <a:gd name="T12" fmla="*/ 67 w 255"/>
                  <a:gd name="T13" fmla="*/ 50 h 411"/>
                  <a:gd name="T14" fmla="*/ 64 w 255"/>
                  <a:gd name="T15" fmla="*/ 41 h 411"/>
                  <a:gd name="T16" fmla="*/ 85 w 255"/>
                  <a:gd name="T17" fmla="*/ 9 h 411"/>
                  <a:gd name="T18" fmla="*/ 238 w 255"/>
                  <a:gd name="T19" fmla="*/ 0 h 411"/>
                  <a:gd name="T20" fmla="*/ 245 w 255"/>
                  <a:gd name="T21" fmla="*/ 7 h 411"/>
                  <a:gd name="T22" fmla="*/ 238 w 255"/>
                  <a:gd name="T23" fmla="*/ 264 h 411"/>
                  <a:gd name="T24" fmla="*/ 255 w 255"/>
                  <a:gd name="T25" fmla="*/ 386 h 411"/>
                  <a:gd name="T26" fmla="*/ 249 w 255"/>
                  <a:gd name="T27" fmla="*/ 393 h 411"/>
                  <a:gd name="T28" fmla="*/ 216 w 255"/>
                  <a:gd name="T29" fmla="*/ 385 h 411"/>
                  <a:gd name="T30" fmla="*/ 167 w 255"/>
                  <a:gd name="T31" fmla="*/ 411 h 411"/>
                  <a:gd name="T32" fmla="*/ 141 w 255"/>
                  <a:gd name="T33" fmla="*/ 373 h 411"/>
                  <a:gd name="T34" fmla="*/ 145 w 255"/>
                  <a:gd name="T35" fmla="*/ 343 h 411"/>
                  <a:gd name="T36" fmla="*/ 0 w 255"/>
                  <a:gd name="T37" fmla="*/ 349 h 411"/>
                  <a:gd name="T38" fmla="*/ 18 w 255"/>
                  <a:gd name="T39" fmla="*/ 288 h 41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55"/>
                  <a:gd name="T61" fmla="*/ 0 h 411"/>
                  <a:gd name="T62" fmla="*/ 255 w 255"/>
                  <a:gd name="T63" fmla="*/ 411 h 41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55" h="411">
                    <a:moveTo>
                      <a:pt x="18" y="288"/>
                    </a:moveTo>
                    <a:lnTo>
                      <a:pt x="43" y="256"/>
                    </a:lnTo>
                    <a:lnTo>
                      <a:pt x="36" y="248"/>
                    </a:lnTo>
                    <a:lnTo>
                      <a:pt x="26" y="181"/>
                    </a:lnTo>
                    <a:lnTo>
                      <a:pt x="22" y="135"/>
                    </a:lnTo>
                    <a:lnTo>
                      <a:pt x="39" y="85"/>
                    </a:lnTo>
                    <a:lnTo>
                      <a:pt x="67" y="50"/>
                    </a:lnTo>
                    <a:lnTo>
                      <a:pt x="64" y="41"/>
                    </a:lnTo>
                    <a:lnTo>
                      <a:pt x="85" y="9"/>
                    </a:lnTo>
                    <a:lnTo>
                      <a:pt x="238" y="0"/>
                    </a:lnTo>
                    <a:lnTo>
                      <a:pt x="245" y="7"/>
                    </a:lnTo>
                    <a:lnTo>
                      <a:pt x="238" y="264"/>
                    </a:lnTo>
                    <a:lnTo>
                      <a:pt x="255" y="386"/>
                    </a:lnTo>
                    <a:lnTo>
                      <a:pt x="249" y="393"/>
                    </a:lnTo>
                    <a:lnTo>
                      <a:pt x="216" y="385"/>
                    </a:lnTo>
                    <a:lnTo>
                      <a:pt x="167" y="411"/>
                    </a:lnTo>
                    <a:lnTo>
                      <a:pt x="141" y="373"/>
                    </a:lnTo>
                    <a:lnTo>
                      <a:pt x="145" y="343"/>
                    </a:lnTo>
                    <a:lnTo>
                      <a:pt x="0" y="349"/>
                    </a:lnTo>
                    <a:lnTo>
                      <a:pt x="18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6" name="Freeform 122"/>
              <p:cNvSpPr>
                <a:spLocks noEditPoints="1"/>
              </p:cNvSpPr>
              <p:nvPr/>
            </p:nvSpPr>
            <p:spPr bwMode="auto">
              <a:xfrm>
                <a:off x="3213" y="2214"/>
                <a:ext cx="260" cy="416"/>
              </a:xfrm>
              <a:custGeom>
                <a:avLst/>
                <a:gdLst>
                  <a:gd name="T0" fmla="*/ 18 w 849"/>
                  <a:gd name="T1" fmla="*/ 289 h 1617"/>
                  <a:gd name="T2" fmla="*/ 43 w 849"/>
                  <a:gd name="T3" fmla="*/ 260 h 1617"/>
                  <a:gd name="T4" fmla="*/ 36 w 849"/>
                  <a:gd name="T5" fmla="*/ 250 h 1617"/>
                  <a:gd name="T6" fmla="*/ 22 w 849"/>
                  <a:gd name="T7" fmla="*/ 138 h 1617"/>
                  <a:gd name="T8" fmla="*/ 39 w 849"/>
                  <a:gd name="T9" fmla="*/ 87 h 1617"/>
                  <a:gd name="T10" fmla="*/ 67 w 849"/>
                  <a:gd name="T11" fmla="*/ 51 h 1617"/>
                  <a:gd name="T12" fmla="*/ 64 w 849"/>
                  <a:gd name="T13" fmla="*/ 43 h 1617"/>
                  <a:gd name="T14" fmla="*/ 85 w 849"/>
                  <a:gd name="T15" fmla="*/ 10 h 1617"/>
                  <a:gd name="T16" fmla="*/ 240 w 849"/>
                  <a:gd name="T17" fmla="*/ 0 h 1617"/>
                  <a:gd name="T18" fmla="*/ 250 w 849"/>
                  <a:gd name="T19" fmla="*/ 8 h 1617"/>
                  <a:gd name="T20" fmla="*/ 243 w 849"/>
                  <a:gd name="T21" fmla="*/ 266 h 1617"/>
                  <a:gd name="T22" fmla="*/ 259 w 849"/>
                  <a:gd name="T23" fmla="*/ 390 h 1617"/>
                  <a:gd name="T24" fmla="*/ 251 w 849"/>
                  <a:gd name="T25" fmla="*/ 397 h 1617"/>
                  <a:gd name="T26" fmla="*/ 220 w 849"/>
                  <a:gd name="T27" fmla="*/ 389 h 1617"/>
                  <a:gd name="T28" fmla="*/ 168 w 849"/>
                  <a:gd name="T29" fmla="*/ 416 h 1617"/>
                  <a:gd name="T30" fmla="*/ 141 w 849"/>
                  <a:gd name="T31" fmla="*/ 376 h 1617"/>
                  <a:gd name="T32" fmla="*/ 145 w 849"/>
                  <a:gd name="T33" fmla="*/ 346 h 1617"/>
                  <a:gd name="T34" fmla="*/ 3 w 849"/>
                  <a:gd name="T35" fmla="*/ 353 h 1617"/>
                  <a:gd name="T36" fmla="*/ 0 w 849"/>
                  <a:gd name="T37" fmla="*/ 351 h 1617"/>
                  <a:gd name="T38" fmla="*/ 5 w 849"/>
                  <a:gd name="T39" fmla="*/ 352 h 1617"/>
                  <a:gd name="T40" fmla="*/ 148 w 849"/>
                  <a:gd name="T41" fmla="*/ 344 h 1617"/>
                  <a:gd name="T42" fmla="*/ 150 w 849"/>
                  <a:gd name="T43" fmla="*/ 346 h 1617"/>
                  <a:gd name="T44" fmla="*/ 146 w 849"/>
                  <a:gd name="T45" fmla="*/ 374 h 1617"/>
                  <a:gd name="T46" fmla="*/ 168 w 849"/>
                  <a:gd name="T47" fmla="*/ 412 h 1617"/>
                  <a:gd name="T48" fmla="*/ 219 w 849"/>
                  <a:gd name="T49" fmla="*/ 385 h 1617"/>
                  <a:gd name="T50" fmla="*/ 250 w 849"/>
                  <a:gd name="T51" fmla="*/ 394 h 1617"/>
                  <a:gd name="T52" fmla="*/ 255 w 849"/>
                  <a:gd name="T53" fmla="*/ 389 h 1617"/>
                  <a:gd name="T54" fmla="*/ 245 w 849"/>
                  <a:gd name="T55" fmla="*/ 10 h 1617"/>
                  <a:gd name="T56" fmla="*/ 238 w 849"/>
                  <a:gd name="T57" fmla="*/ 3 h 1617"/>
                  <a:gd name="T58" fmla="*/ 87 w 849"/>
                  <a:gd name="T59" fmla="*/ 13 h 1617"/>
                  <a:gd name="T60" fmla="*/ 69 w 849"/>
                  <a:gd name="T61" fmla="*/ 44 h 1617"/>
                  <a:gd name="T62" fmla="*/ 71 w 849"/>
                  <a:gd name="T63" fmla="*/ 52 h 1617"/>
                  <a:gd name="T64" fmla="*/ 43 w 849"/>
                  <a:gd name="T65" fmla="*/ 88 h 1617"/>
                  <a:gd name="T66" fmla="*/ 27 w 849"/>
                  <a:gd name="T67" fmla="*/ 138 h 1617"/>
                  <a:gd name="T68" fmla="*/ 30 w 849"/>
                  <a:gd name="T69" fmla="*/ 183 h 1617"/>
                  <a:gd name="T70" fmla="*/ 40 w 849"/>
                  <a:gd name="T71" fmla="*/ 249 h 1617"/>
                  <a:gd name="T72" fmla="*/ 47 w 849"/>
                  <a:gd name="T73" fmla="*/ 260 h 1617"/>
                  <a:gd name="T74" fmla="*/ 23 w 849"/>
                  <a:gd name="T75" fmla="*/ 290 h 161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49"/>
                  <a:gd name="T115" fmla="*/ 0 h 1617"/>
                  <a:gd name="T116" fmla="*/ 849 w 849"/>
                  <a:gd name="T117" fmla="*/ 1617 h 161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49" h="1617">
                    <a:moveTo>
                      <a:pt x="59" y="1125"/>
                    </a:moveTo>
                    <a:cubicBezTo>
                      <a:pt x="59" y="1124"/>
                      <a:pt x="59" y="1123"/>
                      <a:pt x="60" y="1122"/>
                    </a:cubicBezTo>
                    <a:lnTo>
                      <a:pt x="141" y="1000"/>
                    </a:lnTo>
                    <a:lnTo>
                      <a:pt x="141" y="1009"/>
                    </a:lnTo>
                    <a:lnTo>
                      <a:pt x="118" y="977"/>
                    </a:lnTo>
                    <a:cubicBezTo>
                      <a:pt x="117" y="976"/>
                      <a:pt x="116" y="975"/>
                      <a:pt x="116" y="973"/>
                    </a:cubicBezTo>
                    <a:lnTo>
                      <a:pt x="82" y="712"/>
                    </a:lnTo>
                    <a:lnTo>
                      <a:pt x="71" y="535"/>
                    </a:lnTo>
                    <a:cubicBezTo>
                      <a:pt x="71" y="534"/>
                      <a:pt x="71" y="533"/>
                      <a:pt x="72" y="532"/>
                    </a:cubicBezTo>
                    <a:lnTo>
                      <a:pt x="127" y="337"/>
                    </a:lnTo>
                    <a:cubicBezTo>
                      <a:pt x="128" y="336"/>
                      <a:pt x="128" y="335"/>
                      <a:pt x="128" y="334"/>
                    </a:cubicBezTo>
                    <a:lnTo>
                      <a:pt x="218" y="200"/>
                    </a:lnTo>
                    <a:lnTo>
                      <a:pt x="217" y="206"/>
                    </a:lnTo>
                    <a:lnTo>
                      <a:pt x="209" y="169"/>
                    </a:lnTo>
                    <a:cubicBezTo>
                      <a:pt x="208" y="167"/>
                      <a:pt x="208" y="165"/>
                      <a:pt x="209" y="164"/>
                    </a:cubicBezTo>
                    <a:lnTo>
                      <a:pt x="276" y="39"/>
                    </a:lnTo>
                    <a:cubicBezTo>
                      <a:pt x="277" y="37"/>
                      <a:pt x="280" y="35"/>
                      <a:pt x="282" y="35"/>
                    </a:cubicBezTo>
                    <a:lnTo>
                      <a:pt x="784" y="0"/>
                    </a:lnTo>
                    <a:cubicBezTo>
                      <a:pt x="787" y="0"/>
                      <a:pt x="789" y="1"/>
                      <a:pt x="791" y="3"/>
                    </a:cubicBezTo>
                    <a:lnTo>
                      <a:pt x="815" y="33"/>
                    </a:lnTo>
                    <a:cubicBezTo>
                      <a:pt x="816" y="34"/>
                      <a:pt x="816" y="36"/>
                      <a:pt x="816" y="38"/>
                    </a:cubicBezTo>
                    <a:lnTo>
                      <a:pt x="793" y="1034"/>
                    </a:lnTo>
                    <a:lnTo>
                      <a:pt x="848" y="1510"/>
                    </a:lnTo>
                    <a:cubicBezTo>
                      <a:pt x="849" y="1512"/>
                      <a:pt x="848" y="1514"/>
                      <a:pt x="847" y="1516"/>
                    </a:cubicBezTo>
                    <a:lnTo>
                      <a:pt x="827" y="1540"/>
                    </a:lnTo>
                    <a:cubicBezTo>
                      <a:pt x="825" y="1543"/>
                      <a:pt x="822" y="1544"/>
                      <a:pt x="819" y="1543"/>
                    </a:cubicBezTo>
                    <a:lnTo>
                      <a:pt x="712" y="1513"/>
                    </a:lnTo>
                    <a:lnTo>
                      <a:pt x="718" y="1512"/>
                    </a:lnTo>
                    <a:lnTo>
                      <a:pt x="555" y="1615"/>
                    </a:lnTo>
                    <a:cubicBezTo>
                      <a:pt x="553" y="1616"/>
                      <a:pt x="551" y="1617"/>
                      <a:pt x="549" y="1616"/>
                    </a:cubicBezTo>
                    <a:cubicBezTo>
                      <a:pt x="547" y="1616"/>
                      <a:pt x="545" y="1614"/>
                      <a:pt x="544" y="1612"/>
                    </a:cubicBezTo>
                    <a:lnTo>
                      <a:pt x="462" y="1461"/>
                    </a:lnTo>
                    <a:cubicBezTo>
                      <a:pt x="462" y="1459"/>
                      <a:pt x="461" y="1457"/>
                      <a:pt x="462" y="1456"/>
                    </a:cubicBezTo>
                    <a:lnTo>
                      <a:pt x="474" y="1343"/>
                    </a:lnTo>
                    <a:lnTo>
                      <a:pt x="483" y="1352"/>
                    </a:lnTo>
                    <a:lnTo>
                      <a:pt x="9" y="1374"/>
                    </a:lnTo>
                    <a:cubicBezTo>
                      <a:pt x="6" y="1374"/>
                      <a:pt x="4" y="1373"/>
                      <a:pt x="2" y="1371"/>
                    </a:cubicBezTo>
                    <a:cubicBezTo>
                      <a:pt x="1" y="1369"/>
                      <a:pt x="0" y="1367"/>
                      <a:pt x="1" y="1364"/>
                    </a:cubicBezTo>
                    <a:lnTo>
                      <a:pt x="59" y="1125"/>
                    </a:lnTo>
                    <a:close/>
                    <a:moveTo>
                      <a:pt x="16" y="1368"/>
                    </a:moveTo>
                    <a:lnTo>
                      <a:pt x="8" y="1358"/>
                    </a:lnTo>
                    <a:lnTo>
                      <a:pt x="482" y="1336"/>
                    </a:lnTo>
                    <a:cubicBezTo>
                      <a:pt x="484" y="1336"/>
                      <a:pt x="487" y="1337"/>
                      <a:pt x="488" y="1339"/>
                    </a:cubicBezTo>
                    <a:cubicBezTo>
                      <a:pt x="490" y="1340"/>
                      <a:pt x="491" y="1343"/>
                      <a:pt x="490" y="1345"/>
                    </a:cubicBezTo>
                    <a:lnTo>
                      <a:pt x="477" y="1458"/>
                    </a:lnTo>
                    <a:lnTo>
                      <a:pt x="477" y="1453"/>
                    </a:lnTo>
                    <a:lnTo>
                      <a:pt x="558" y="1605"/>
                    </a:lnTo>
                    <a:lnTo>
                      <a:pt x="547" y="1602"/>
                    </a:lnTo>
                    <a:lnTo>
                      <a:pt x="710" y="1499"/>
                    </a:lnTo>
                    <a:cubicBezTo>
                      <a:pt x="712" y="1498"/>
                      <a:pt x="714" y="1497"/>
                      <a:pt x="716" y="1498"/>
                    </a:cubicBezTo>
                    <a:lnTo>
                      <a:pt x="823" y="1527"/>
                    </a:lnTo>
                    <a:lnTo>
                      <a:pt x="815" y="1530"/>
                    </a:lnTo>
                    <a:lnTo>
                      <a:pt x="834" y="1506"/>
                    </a:lnTo>
                    <a:lnTo>
                      <a:pt x="833" y="1512"/>
                    </a:lnTo>
                    <a:lnTo>
                      <a:pt x="777" y="1033"/>
                    </a:lnTo>
                    <a:lnTo>
                      <a:pt x="800" y="38"/>
                    </a:lnTo>
                    <a:lnTo>
                      <a:pt x="802" y="43"/>
                    </a:lnTo>
                    <a:lnTo>
                      <a:pt x="778" y="13"/>
                    </a:lnTo>
                    <a:lnTo>
                      <a:pt x="785" y="16"/>
                    </a:lnTo>
                    <a:lnTo>
                      <a:pt x="283" y="51"/>
                    </a:lnTo>
                    <a:lnTo>
                      <a:pt x="290" y="46"/>
                    </a:lnTo>
                    <a:lnTo>
                      <a:pt x="224" y="171"/>
                    </a:lnTo>
                    <a:lnTo>
                      <a:pt x="224" y="166"/>
                    </a:lnTo>
                    <a:lnTo>
                      <a:pt x="233" y="202"/>
                    </a:lnTo>
                    <a:cubicBezTo>
                      <a:pt x="233" y="205"/>
                      <a:pt x="233" y="207"/>
                      <a:pt x="232" y="209"/>
                    </a:cubicBezTo>
                    <a:lnTo>
                      <a:pt x="142" y="343"/>
                    </a:lnTo>
                    <a:lnTo>
                      <a:pt x="143" y="341"/>
                    </a:lnTo>
                    <a:lnTo>
                      <a:pt x="87" y="537"/>
                    </a:lnTo>
                    <a:lnTo>
                      <a:pt x="87" y="534"/>
                    </a:lnTo>
                    <a:lnTo>
                      <a:pt x="98" y="710"/>
                    </a:lnTo>
                    <a:lnTo>
                      <a:pt x="132" y="971"/>
                    </a:lnTo>
                    <a:lnTo>
                      <a:pt x="131" y="968"/>
                    </a:lnTo>
                    <a:lnTo>
                      <a:pt x="154" y="999"/>
                    </a:lnTo>
                    <a:cubicBezTo>
                      <a:pt x="156" y="1002"/>
                      <a:pt x="156" y="1006"/>
                      <a:pt x="155" y="1009"/>
                    </a:cubicBezTo>
                    <a:lnTo>
                      <a:pt x="73" y="1131"/>
                    </a:lnTo>
                    <a:lnTo>
                      <a:pt x="74" y="1128"/>
                    </a:lnTo>
                    <a:lnTo>
                      <a:pt x="16" y="1368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7" name="Freeform 123"/>
              <p:cNvSpPr>
                <a:spLocks/>
              </p:cNvSpPr>
              <p:nvPr/>
            </p:nvSpPr>
            <p:spPr bwMode="auto">
              <a:xfrm>
                <a:off x="3450" y="2199"/>
                <a:ext cx="274" cy="416"/>
              </a:xfrm>
              <a:custGeom>
                <a:avLst/>
                <a:gdLst>
                  <a:gd name="T0" fmla="*/ 8 w 274"/>
                  <a:gd name="T1" fmla="*/ 23 h 416"/>
                  <a:gd name="T2" fmla="*/ 0 w 274"/>
                  <a:gd name="T3" fmla="*/ 280 h 416"/>
                  <a:gd name="T4" fmla="*/ 17 w 274"/>
                  <a:gd name="T5" fmla="*/ 403 h 416"/>
                  <a:gd name="T6" fmla="*/ 37 w 274"/>
                  <a:gd name="T7" fmla="*/ 408 h 416"/>
                  <a:gd name="T8" fmla="*/ 54 w 274"/>
                  <a:gd name="T9" fmla="*/ 399 h 416"/>
                  <a:gd name="T10" fmla="*/ 64 w 274"/>
                  <a:gd name="T11" fmla="*/ 408 h 416"/>
                  <a:gd name="T12" fmla="*/ 49 w 274"/>
                  <a:gd name="T13" fmla="*/ 416 h 416"/>
                  <a:gd name="T14" fmla="*/ 87 w 274"/>
                  <a:gd name="T15" fmla="*/ 407 h 416"/>
                  <a:gd name="T16" fmla="*/ 94 w 274"/>
                  <a:gd name="T17" fmla="*/ 396 h 416"/>
                  <a:gd name="T18" fmla="*/ 89 w 274"/>
                  <a:gd name="T19" fmla="*/ 389 h 416"/>
                  <a:gd name="T20" fmla="*/ 91 w 274"/>
                  <a:gd name="T21" fmla="*/ 378 h 416"/>
                  <a:gd name="T22" fmla="*/ 74 w 274"/>
                  <a:gd name="T23" fmla="*/ 363 h 416"/>
                  <a:gd name="T24" fmla="*/ 74 w 274"/>
                  <a:gd name="T25" fmla="*/ 349 h 416"/>
                  <a:gd name="T26" fmla="*/ 274 w 274"/>
                  <a:gd name="T27" fmla="*/ 332 h 416"/>
                  <a:gd name="T28" fmla="*/ 258 w 274"/>
                  <a:gd name="T29" fmla="*/ 267 h 416"/>
                  <a:gd name="T30" fmla="*/ 268 w 274"/>
                  <a:gd name="T31" fmla="*/ 227 h 416"/>
                  <a:gd name="T32" fmla="*/ 243 w 274"/>
                  <a:gd name="T33" fmla="*/ 175 h 416"/>
                  <a:gd name="T34" fmla="*/ 191 w 274"/>
                  <a:gd name="T35" fmla="*/ 0 h 416"/>
                  <a:gd name="T36" fmla="*/ 0 w 274"/>
                  <a:gd name="T37" fmla="*/ 15 h 416"/>
                  <a:gd name="T38" fmla="*/ 8 w 274"/>
                  <a:gd name="T39" fmla="*/ 23 h 4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74"/>
                  <a:gd name="T61" fmla="*/ 0 h 416"/>
                  <a:gd name="T62" fmla="*/ 274 w 274"/>
                  <a:gd name="T63" fmla="*/ 416 h 41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74" h="416">
                    <a:moveTo>
                      <a:pt x="8" y="23"/>
                    </a:moveTo>
                    <a:lnTo>
                      <a:pt x="0" y="280"/>
                    </a:lnTo>
                    <a:lnTo>
                      <a:pt x="17" y="403"/>
                    </a:lnTo>
                    <a:lnTo>
                      <a:pt x="37" y="408"/>
                    </a:lnTo>
                    <a:lnTo>
                      <a:pt x="54" y="399"/>
                    </a:lnTo>
                    <a:lnTo>
                      <a:pt x="64" y="408"/>
                    </a:lnTo>
                    <a:lnTo>
                      <a:pt x="49" y="416"/>
                    </a:lnTo>
                    <a:lnTo>
                      <a:pt x="87" y="407"/>
                    </a:lnTo>
                    <a:lnTo>
                      <a:pt x="94" y="396"/>
                    </a:lnTo>
                    <a:lnTo>
                      <a:pt x="89" y="389"/>
                    </a:lnTo>
                    <a:lnTo>
                      <a:pt x="91" y="378"/>
                    </a:lnTo>
                    <a:lnTo>
                      <a:pt x="74" y="363"/>
                    </a:lnTo>
                    <a:lnTo>
                      <a:pt x="74" y="349"/>
                    </a:lnTo>
                    <a:lnTo>
                      <a:pt x="274" y="332"/>
                    </a:lnTo>
                    <a:lnTo>
                      <a:pt x="258" y="267"/>
                    </a:lnTo>
                    <a:lnTo>
                      <a:pt x="268" y="227"/>
                    </a:lnTo>
                    <a:lnTo>
                      <a:pt x="243" y="175"/>
                    </a:lnTo>
                    <a:lnTo>
                      <a:pt x="191" y="0"/>
                    </a:lnTo>
                    <a:lnTo>
                      <a:pt x="0" y="15"/>
                    </a:lnTo>
                    <a:lnTo>
                      <a:pt x="8" y="23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8" name="Freeform 124"/>
              <p:cNvSpPr>
                <a:spLocks noEditPoints="1"/>
              </p:cNvSpPr>
              <p:nvPr/>
            </p:nvSpPr>
            <p:spPr bwMode="auto">
              <a:xfrm>
                <a:off x="3448" y="2197"/>
                <a:ext cx="279" cy="420"/>
              </a:xfrm>
              <a:custGeom>
                <a:avLst/>
                <a:gdLst>
                  <a:gd name="T0" fmla="*/ 12 w 913"/>
                  <a:gd name="T1" fmla="*/ 25 h 1633"/>
                  <a:gd name="T2" fmla="*/ 22 w 913"/>
                  <a:gd name="T3" fmla="*/ 404 h 1633"/>
                  <a:gd name="T4" fmla="*/ 39 w 913"/>
                  <a:gd name="T5" fmla="*/ 408 h 1633"/>
                  <a:gd name="T6" fmla="*/ 55 w 913"/>
                  <a:gd name="T7" fmla="*/ 398 h 1633"/>
                  <a:gd name="T8" fmla="*/ 68 w 913"/>
                  <a:gd name="T9" fmla="*/ 408 h 1633"/>
                  <a:gd name="T10" fmla="*/ 68 w 913"/>
                  <a:gd name="T11" fmla="*/ 411 h 1633"/>
                  <a:gd name="T12" fmla="*/ 51 w 913"/>
                  <a:gd name="T13" fmla="*/ 416 h 1633"/>
                  <a:gd name="T14" fmla="*/ 87 w 913"/>
                  <a:gd name="T15" fmla="*/ 407 h 1633"/>
                  <a:gd name="T16" fmla="*/ 94 w 913"/>
                  <a:gd name="T17" fmla="*/ 399 h 1633"/>
                  <a:gd name="T18" fmla="*/ 89 w 913"/>
                  <a:gd name="T19" fmla="*/ 390 h 1633"/>
                  <a:gd name="T20" fmla="*/ 92 w 913"/>
                  <a:gd name="T21" fmla="*/ 381 h 1633"/>
                  <a:gd name="T22" fmla="*/ 74 w 913"/>
                  <a:gd name="T23" fmla="*/ 364 h 1633"/>
                  <a:gd name="T24" fmla="*/ 76 w 913"/>
                  <a:gd name="T25" fmla="*/ 349 h 1633"/>
                  <a:gd name="T26" fmla="*/ 274 w 913"/>
                  <a:gd name="T27" fmla="*/ 334 h 1633"/>
                  <a:gd name="T28" fmla="*/ 258 w 913"/>
                  <a:gd name="T29" fmla="*/ 268 h 1633"/>
                  <a:gd name="T30" fmla="*/ 268 w 913"/>
                  <a:gd name="T31" fmla="*/ 229 h 1633"/>
                  <a:gd name="T32" fmla="*/ 190 w 913"/>
                  <a:gd name="T33" fmla="*/ 3 h 1633"/>
                  <a:gd name="T34" fmla="*/ 3 w 913"/>
                  <a:gd name="T35" fmla="*/ 19 h 1633"/>
                  <a:gd name="T36" fmla="*/ 12 w 913"/>
                  <a:gd name="T37" fmla="*/ 24 h 1633"/>
                  <a:gd name="T38" fmla="*/ 0 w 913"/>
                  <a:gd name="T39" fmla="*/ 16 h 1633"/>
                  <a:gd name="T40" fmla="*/ 193 w 913"/>
                  <a:gd name="T41" fmla="*/ 0 h 1633"/>
                  <a:gd name="T42" fmla="*/ 247 w 913"/>
                  <a:gd name="T43" fmla="*/ 176 h 1633"/>
                  <a:gd name="T44" fmla="*/ 272 w 913"/>
                  <a:gd name="T45" fmla="*/ 229 h 1633"/>
                  <a:gd name="T46" fmla="*/ 262 w 913"/>
                  <a:gd name="T47" fmla="*/ 268 h 1633"/>
                  <a:gd name="T48" fmla="*/ 278 w 913"/>
                  <a:gd name="T49" fmla="*/ 335 h 1633"/>
                  <a:gd name="T50" fmla="*/ 76 w 913"/>
                  <a:gd name="T51" fmla="*/ 353 h 1633"/>
                  <a:gd name="T52" fmla="*/ 79 w 913"/>
                  <a:gd name="T53" fmla="*/ 364 h 1633"/>
                  <a:gd name="T54" fmla="*/ 95 w 913"/>
                  <a:gd name="T55" fmla="*/ 378 h 1633"/>
                  <a:gd name="T56" fmla="*/ 94 w 913"/>
                  <a:gd name="T57" fmla="*/ 391 h 1633"/>
                  <a:gd name="T58" fmla="*/ 98 w 913"/>
                  <a:gd name="T59" fmla="*/ 397 h 1633"/>
                  <a:gd name="T60" fmla="*/ 91 w 913"/>
                  <a:gd name="T61" fmla="*/ 409 h 1633"/>
                  <a:gd name="T62" fmla="*/ 52 w 913"/>
                  <a:gd name="T63" fmla="*/ 420 h 1633"/>
                  <a:gd name="T64" fmla="*/ 50 w 913"/>
                  <a:gd name="T65" fmla="*/ 416 h 1633"/>
                  <a:gd name="T66" fmla="*/ 65 w 913"/>
                  <a:gd name="T67" fmla="*/ 411 h 1633"/>
                  <a:gd name="T68" fmla="*/ 57 w 913"/>
                  <a:gd name="T69" fmla="*/ 402 h 1633"/>
                  <a:gd name="T70" fmla="*/ 38 w 913"/>
                  <a:gd name="T71" fmla="*/ 412 h 1633"/>
                  <a:gd name="T72" fmla="*/ 17 w 913"/>
                  <a:gd name="T73" fmla="*/ 405 h 1633"/>
                  <a:gd name="T74" fmla="*/ 7 w 913"/>
                  <a:gd name="T75" fmla="*/ 25 h 1633"/>
                  <a:gd name="T76" fmla="*/ 1 w 913"/>
                  <a:gd name="T77" fmla="*/ 19 h 163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913"/>
                  <a:gd name="T118" fmla="*/ 0 h 1633"/>
                  <a:gd name="T119" fmla="*/ 913 w 913"/>
                  <a:gd name="T120" fmla="*/ 1633 h 1633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913" h="1633">
                    <a:moveTo>
                      <a:pt x="38" y="92"/>
                    </a:moveTo>
                    <a:cubicBezTo>
                      <a:pt x="40" y="93"/>
                      <a:pt x="40" y="95"/>
                      <a:pt x="40" y="97"/>
                    </a:cubicBezTo>
                    <a:lnTo>
                      <a:pt x="16" y="1095"/>
                    </a:lnTo>
                    <a:lnTo>
                      <a:pt x="72" y="1572"/>
                    </a:lnTo>
                    <a:lnTo>
                      <a:pt x="67" y="1565"/>
                    </a:lnTo>
                    <a:lnTo>
                      <a:pt x="129" y="1585"/>
                    </a:lnTo>
                    <a:lnTo>
                      <a:pt x="123" y="1586"/>
                    </a:lnTo>
                    <a:lnTo>
                      <a:pt x="179" y="1549"/>
                    </a:lnTo>
                    <a:cubicBezTo>
                      <a:pt x="182" y="1547"/>
                      <a:pt x="186" y="1547"/>
                      <a:pt x="189" y="1550"/>
                    </a:cubicBezTo>
                    <a:lnTo>
                      <a:pt x="223" y="1587"/>
                    </a:lnTo>
                    <a:cubicBezTo>
                      <a:pt x="225" y="1589"/>
                      <a:pt x="226" y="1591"/>
                      <a:pt x="225" y="1594"/>
                    </a:cubicBezTo>
                    <a:cubicBezTo>
                      <a:pt x="225" y="1596"/>
                      <a:pt x="224" y="1598"/>
                      <a:pt x="222" y="1599"/>
                    </a:cubicBezTo>
                    <a:lnTo>
                      <a:pt x="172" y="1631"/>
                    </a:lnTo>
                    <a:lnTo>
                      <a:pt x="166" y="1617"/>
                    </a:lnTo>
                    <a:lnTo>
                      <a:pt x="288" y="1580"/>
                    </a:lnTo>
                    <a:lnTo>
                      <a:pt x="284" y="1584"/>
                    </a:lnTo>
                    <a:lnTo>
                      <a:pt x="307" y="1542"/>
                    </a:lnTo>
                    <a:lnTo>
                      <a:pt x="307" y="1550"/>
                    </a:lnTo>
                    <a:lnTo>
                      <a:pt x="292" y="1523"/>
                    </a:lnTo>
                    <a:cubicBezTo>
                      <a:pt x="291" y="1521"/>
                      <a:pt x="291" y="1520"/>
                      <a:pt x="291" y="1518"/>
                    </a:cubicBezTo>
                    <a:lnTo>
                      <a:pt x="298" y="1474"/>
                    </a:lnTo>
                    <a:lnTo>
                      <a:pt x="300" y="1480"/>
                    </a:lnTo>
                    <a:lnTo>
                      <a:pt x="244" y="1422"/>
                    </a:lnTo>
                    <a:cubicBezTo>
                      <a:pt x="242" y="1420"/>
                      <a:pt x="242" y="1418"/>
                      <a:pt x="242" y="1416"/>
                    </a:cubicBezTo>
                    <a:lnTo>
                      <a:pt x="242" y="1365"/>
                    </a:lnTo>
                    <a:cubicBezTo>
                      <a:pt x="242" y="1360"/>
                      <a:pt x="245" y="1357"/>
                      <a:pt x="249" y="1357"/>
                    </a:cubicBezTo>
                    <a:lnTo>
                      <a:pt x="904" y="1290"/>
                    </a:lnTo>
                    <a:lnTo>
                      <a:pt x="897" y="1300"/>
                    </a:lnTo>
                    <a:lnTo>
                      <a:pt x="843" y="1045"/>
                    </a:lnTo>
                    <a:cubicBezTo>
                      <a:pt x="843" y="1044"/>
                      <a:pt x="843" y="1043"/>
                      <a:pt x="843" y="1042"/>
                    </a:cubicBezTo>
                    <a:lnTo>
                      <a:pt x="875" y="887"/>
                    </a:lnTo>
                    <a:lnTo>
                      <a:pt x="876" y="892"/>
                    </a:lnTo>
                    <a:lnTo>
                      <a:pt x="794" y="691"/>
                    </a:lnTo>
                    <a:lnTo>
                      <a:pt x="623" y="10"/>
                    </a:lnTo>
                    <a:lnTo>
                      <a:pt x="632" y="16"/>
                    </a:lnTo>
                    <a:lnTo>
                      <a:pt x="9" y="75"/>
                    </a:lnTo>
                    <a:lnTo>
                      <a:pt x="15" y="62"/>
                    </a:lnTo>
                    <a:lnTo>
                      <a:pt x="38" y="92"/>
                    </a:lnTo>
                    <a:close/>
                    <a:moveTo>
                      <a:pt x="2" y="72"/>
                    </a:moveTo>
                    <a:cubicBezTo>
                      <a:pt x="0" y="70"/>
                      <a:pt x="0" y="67"/>
                      <a:pt x="1" y="64"/>
                    </a:cubicBezTo>
                    <a:cubicBezTo>
                      <a:pt x="2" y="61"/>
                      <a:pt x="5" y="60"/>
                      <a:pt x="8" y="59"/>
                    </a:cubicBezTo>
                    <a:lnTo>
                      <a:pt x="630" y="0"/>
                    </a:lnTo>
                    <a:cubicBezTo>
                      <a:pt x="634" y="0"/>
                      <a:pt x="638" y="3"/>
                      <a:pt x="639" y="7"/>
                    </a:cubicBezTo>
                    <a:lnTo>
                      <a:pt x="808" y="685"/>
                    </a:lnTo>
                    <a:lnTo>
                      <a:pt x="890" y="886"/>
                    </a:lnTo>
                    <a:cubicBezTo>
                      <a:pt x="891" y="887"/>
                      <a:pt x="891" y="889"/>
                      <a:pt x="891" y="890"/>
                    </a:cubicBezTo>
                    <a:lnTo>
                      <a:pt x="858" y="1045"/>
                    </a:lnTo>
                    <a:lnTo>
                      <a:pt x="858" y="1042"/>
                    </a:lnTo>
                    <a:lnTo>
                      <a:pt x="912" y="1297"/>
                    </a:lnTo>
                    <a:cubicBezTo>
                      <a:pt x="913" y="1299"/>
                      <a:pt x="912" y="1301"/>
                      <a:pt x="911" y="1303"/>
                    </a:cubicBezTo>
                    <a:cubicBezTo>
                      <a:pt x="910" y="1305"/>
                      <a:pt x="908" y="1306"/>
                      <a:pt x="905" y="1306"/>
                    </a:cubicBezTo>
                    <a:lnTo>
                      <a:pt x="250" y="1373"/>
                    </a:lnTo>
                    <a:lnTo>
                      <a:pt x="258" y="1365"/>
                    </a:lnTo>
                    <a:lnTo>
                      <a:pt x="258" y="1416"/>
                    </a:lnTo>
                    <a:lnTo>
                      <a:pt x="255" y="1411"/>
                    </a:lnTo>
                    <a:lnTo>
                      <a:pt x="311" y="1469"/>
                    </a:lnTo>
                    <a:cubicBezTo>
                      <a:pt x="313" y="1471"/>
                      <a:pt x="314" y="1474"/>
                      <a:pt x="314" y="1476"/>
                    </a:cubicBezTo>
                    <a:lnTo>
                      <a:pt x="307" y="1520"/>
                    </a:lnTo>
                    <a:lnTo>
                      <a:pt x="306" y="1515"/>
                    </a:lnTo>
                    <a:lnTo>
                      <a:pt x="321" y="1542"/>
                    </a:lnTo>
                    <a:cubicBezTo>
                      <a:pt x="323" y="1545"/>
                      <a:pt x="323" y="1548"/>
                      <a:pt x="321" y="1550"/>
                    </a:cubicBezTo>
                    <a:lnTo>
                      <a:pt x="298" y="1592"/>
                    </a:lnTo>
                    <a:cubicBezTo>
                      <a:pt x="297" y="1593"/>
                      <a:pt x="295" y="1595"/>
                      <a:pt x="293" y="1595"/>
                    </a:cubicBezTo>
                    <a:lnTo>
                      <a:pt x="170" y="1632"/>
                    </a:lnTo>
                    <a:cubicBezTo>
                      <a:pt x="166" y="1633"/>
                      <a:pt x="162" y="1631"/>
                      <a:pt x="161" y="1628"/>
                    </a:cubicBezTo>
                    <a:cubicBezTo>
                      <a:pt x="159" y="1624"/>
                      <a:pt x="160" y="1620"/>
                      <a:pt x="164" y="1618"/>
                    </a:cubicBezTo>
                    <a:lnTo>
                      <a:pt x="213" y="1586"/>
                    </a:lnTo>
                    <a:lnTo>
                      <a:pt x="212" y="1598"/>
                    </a:lnTo>
                    <a:lnTo>
                      <a:pt x="177" y="1561"/>
                    </a:lnTo>
                    <a:lnTo>
                      <a:pt x="187" y="1562"/>
                    </a:lnTo>
                    <a:lnTo>
                      <a:pt x="131" y="1599"/>
                    </a:lnTo>
                    <a:cubicBezTo>
                      <a:pt x="129" y="1601"/>
                      <a:pt x="127" y="1601"/>
                      <a:pt x="125" y="1600"/>
                    </a:cubicBezTo>
                    <a:lnTo>
                      <a:pt x="62" y="1581"/>
                    </a:lnTo>
                    <a:cubicBezTo>
                      <a:pt x="59" y="1580"/>
                      <a:pt x="57" y="1577"/>
                      <a:pt x="57" y="1574"/>
                    </a:cubicBezTo>
                    <a:lnTo>
                      <a:pt x="0" y="1095"/>
                    </a:lnTo>
                    <a:lnTo>
                      <a:pt x="24" y="97"/>
                    </a:lnTo>
                    <a:lnTo>
                      <a:pt x="26" y="102"/>
                    </a:lnTo>
                    <a:lnTo>
                      <a:pt x="2" y="72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9" name="Freeform 125"/>
              <p:cNvSpPr>
                <a:spLocks/>
              </p:cNvSpPr>
              <p:nvPr/>
            </p:nvSpPr>
            <p:spPr bwMode="auto">
              <a:xfrm>
                <a:off x="3641" y="2179"/>
                <a:ext cx="382" cy="378"/>
              </a:xfrm>
              <a:custGeom>
                <a:avLst/>
                <a:gdLst>
                  <a:gd name="T0" fmla="*/ 52 w 382"/>
                  <a:gd name="T1" fmla="*/ 196 h 378"/>
                  <a:gd name="T2" fmla="*/ 76 w 382"/>
                  <a:gd name="T3" fmla="*/ 247 h 378"/>
                  <a:gd name="T4" fmla="*/ 67 w 382"/>
                  <a:gd name="T5" fmla="*/ 287 h 378"/>
                  <a:gd name="T6" fmla="*/ 83 w 382"/>
                  <a:gd name="T7" fmla="*/ 352 h 378"/>
                  <a:gd name="T8" fmla="*/ 98 w 382"/>
                  <a:gd name="T9" fmla="*/ 374 h 378"/>
                  <a:gd name="T10" fmla="*/ 302 w 382"/>
                  <a:gd name="T11" fmla="*/ 363 h 378"/>
                  <a:gd name="T12" fmla="*/ 304 w 382"/>
                  <a:gd name="T13" fmla="*/ 376 h 378"/>
                  <a:gd name="T14" fmla="*/ 316 w 382"/>
                  <a:gd name="T15" fmla="*/ 378 h 378"/>
                  <a:gd name="T16" fmla="*/ 312 w 382"/>
                  <a:gd name="T17" fmla="*/ 346 h 378"/>
                  <a:gd name="T18" fmla="*/ 320 w 382"/>
                  <a:gd name="T19" fmla="*/ 338 h 378"/>
                  <a:gd name="T20" fmla="*/ 350 w 382"/>
                  <a:gd name="T21" fmla="*/ 344 h 378"/>
                  <a:gd name="T22" fmla="*/ 355 w 382"/>
                  <a:gd name="T23" fmla="*/ 321 h 378"/>
                  <a:gd name="T24" fmla="*/ 352 w 382"/>
                  <a:gd name="T25" fmla="*/ 291 h 378"/>
                  <a:gd name="T26" fmla="*/ 364 w 382"/>
                  <a:gd name="T27" fmla="*/ 283 h 378"/>
                  <a:gd name="T28" fmla="*/ 382 w 382"/>
                  <a:gd name="T29" fmla="*/ 226 h 378"/>
                  <a:gd name="T30" fmla="*/ 370 w 382"/>
                  <a:gd name="T31" fmla="*/ 224 h 378"/>
                  <a:gd name="T32" fmla="*/ 320 w 382"/>
                  <a:gd name="T33" fmla="*/ 149 h 378"/>
                  <a:gd name="T34" fmla="*/ 213 w 382"/>
                  <a:gd name="T35" fmla="*/ 56 h 378"/>
                  <a:gd name="T36" fmla="*/ 165 w 382"/>
                  <a:gd name="T37" fmla="*/ 27 h 378"/>
                  <a:gd name="T38" fmla="*/ 182 w 382"/>
                  <a:gd name="T39" fmla="*/ 0 h 378"/>
                  <a:gd name="T40" fmla="*/ 94 w 382"/>
                  <a:gd name="T41" fmla="*/ 11 h 378"/>
                  <a:gd name="T42" fmla="*/ 0 w 382"/>
                  <a:gd name="T43" fmla="*/ 22 h 378"/>
                  <a:gd name="T44" fmla="*/ 52 w 382"/>
                  <a:gd name="T45" fmla="*/ 196 h 37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82"/>
                  <a:gd name="T70" fmla="*/ 0 h 378"/>
                  <a:gd name="T71" fmla="*/ 382 w 382"/>
                  <a:gd name="T72" fmla="*/ 378 h 37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82" h="378">
                    <a:moveTo>
                      <a:pt x="52" y="196"/>
                    </a:moveTo>
                    <a:lnTo>
                      <a:pt x="76" y="247"/>
                    </a:lnTo>
                    <a:lnTo>
                      <a:pt x="67" y="287"/>
                    </a:lnTo>
                    <a:lnTo>
                      <a:pt x="83" y="352"/>
                    </a:lnTo>
                    <a:lnTo>
                      <a:pt x="98" y="374"/>
                    </a:lnTo>
                    <a:lnTo>
                      <a:pt x="302" y="363"/>
                    </a:lnTo>
                    <a:lnTo>
                      <a:pt x="304" y="376"/>
                    </a:lnTo>
                    <a:lnTo>
                      <a:pt x="316" y="378"/>
                    </a:lnTo>
                    <a:lnTo>
                      <a:pt x="312" y="346"/>
                    </a:lnTo>
                    <a:lnTo>
                      <a:pt x="320" y="338"/>
                    </a:lnTo>
                    <a:lnTo>
                      <a:pt x="350" y="344"/>
                    </a:lnTo>
                    <a:lnTo>
                      <a:pt x="355" y="321"/>
                    </a:lnTo>
                    <a:lnTo>
                      <a:pt x="352" y="291"/>
                    </a:lnTo>
                    <a:lnTo>
                      <a:pt x="364" y="283"/>
                    </a:lnTo>
                    <a:lnTo>
                      <a:pt x="382" y="226"/>
                    </a:lnTo>
                    <a:lnTo>
                      <a:pt x="370" y="224"/>
                    </a:lnTo>
                    <a:lnTo>
                      <a:pt x="320" y="149"/>
                    </a:lnTo>
                    <a:lnTo>
                      <a:pt x="213" y="56"/>
                    </a:lnTo>
                    <a:lnTo>
                      <a:pt x="165" y="27"/>
                    </a:lnTo>
                    <a:lnTo>
                      <a:pt x="182" y="0"/>
                    </a:lnTo>
                    <a:lnTo>
                      <a:pt x="94" y="11"/>
                    </a:lnTo>
                    <a:lnTo>
                      <a:pt x="0" y="22"/>
                    </a:lnTo>
                    <a:lnTo>
                      <a:pt x="52" y="19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0" name="Freeform 126"/>
              <p:cNvSpPr>
                <a:spLocks noEditPoints="1"/>
              </p:cNvSpPr>
              <p:nvPr/>
            </p:nvSpPr>
            <p:spPr bwMode="auto">
              <a:xfrm>
                <a:off x="3639" y="2177"/>
                <a:ext cx="387" cy="383"/>
              </a:xfrm>
              <a:custGeom>
                <a:avLst/>
                <a:gdLst>
                  <a:gd name="T0" fmla="*/ 81 w 1265"/>
                  <a:gd name="T1" fmla="*/ 249 h 1489"/>
                  <a:gd name="T2" fmla="*/ 71 w 1265"/>
                  <a:gd name="T3" fmla="*/ 290 h 1489"/>
                  <a:gd name="T4" fmla="*/ 87 w 1265"/>
                  <a:gd name="T5" fmla="*/ 354 h 1489"/>
                  <a:gd name="T6" fmla="*/ 102 w 1265"/>
                  <a:gd name="T7" fmla="*/ 375 h 1489"/>
                  <a:gd name="T8" fmla="*/ 304 w 1265"/>
                  <a:gd name="T9" fmla="*/ 363 h 1489"/>
                  <a:gd name="T10" fmla="*/ 309 w 1265"/>
                  <a:gd name="T11" fmla="*/ 378 h 1489"/>
                  <a:gd name="T12" fmla="*/ 319 w 1265"/>
                  <a:gd name="T13" fmla="*/ 379 h 1489"/>
                  <a:gd name="T14" fmla="*/ 312 w 1265"/>
                  <a:gd name="T15" fmla="*/ 349 h 1489"/>
                  <a:gd name="T16" fmla="*/ 321 w 1265"/>
                  <a:gd name="T17" fmla="*/ 339 h 1489"/>
                  <a:gd name="T18" fmla="*/ 353 w 1265"/>
                  <a:gd name="T19" fmla="*/ 344 h 1489"/>
                  <a:gd name="T20" fmla="*/ 355 w 1265"/>
                  <a:gd name="T21" fmla="*/ 323 h 1489"/>
                  <a:gd name="T22" fmla="*/ 352 w 1265"/>
                  <a:gd name="T23" fmla="*/ 294 h 1489"/>
                  <a:gd name="T24" fmla="*/ 365 w 1265"/>
                  <a:gd name="T25" fmla="*/ 284 h 1489"/>
                  <a:gd name="T26" fmla="*/ 382 w 1265"/>
                  <a:gd name="T27" fmla="*/ 228 h 1489"/>
                  <a:gd name="T28" fmla="*/ 371 w 1265"/>
                  <a:gd name="T29" fmla="*/ 228 h 1489"/>
                  <a:gd name="T30" fmla="*/ 321 w 1265"/>
                  <a:gd name="T31" fmla="*/ 153 h 1489"/>
                  <a:gd name="T32" fmla="*/ 214 w 1265"/>
                  <a:gd name="T33" fmla="*/ 60 h 1489"/>
                  <a:gd name="T34" fmla="*/ 166 w 1265"/>
                  <a:gd name="T35" fmla="*/ 31 h 1489"/>
                  <a:gd name="T36" fmla="*/ 182 w 1265"/>
                  <a:gd name="T37" fmla="*/ 1 h 1489"/>
                  <a:gd name="T38" fmla="*/ 97 w 1265"/>
                  <a:gd name="T39" fmla="*/ 15 h 1489"/>
                  <a:gd name="T40" fmla="*/ 5 w 1265"/>
                  <a:gd name="T41" fmla="*/ 24 h 1489"/>
                  <a:gd name="T42" fmla="*/ 0 w 1265"/>
                  <a:gd name="T43" fmla="*/ 25 h 1489"/>
                  <a:gd name="T44" fmla="*/ 2 w 1265"/>
                  <a:gd name="T45" fmla="*/ 22 h 1489"/>
                  <a:gd name="T46" fmla="*/ 184 w 1265"/>
                  <a:gd name="T47" fmla="*/ 0 h 1489"/>
                  <a:gd name="T48" fmla="*/ 186 w 1265"/>
                  <a:gd name="T49" fmla="*/ 3 h 1489"/>
                  <a:gd name="T50" fmla="*/ 169 w 1265"/>
                  <a:gd name="T51" fmla="*/ 28 h 1489"/>
                  <a:gd name="T52" fmla="*/ 217 w 1265"/>
                  <a:gd name="T53" fmla="*/ 57 h 1489"/>
                  <a:gd name="T54" fmla="*/ 325 w 1265"/>
                  <a:gd name="T55" fmla="*/ 151 h 1489"/>
                  <a:gd name="T56" fmla="*/ 373 w 1265"/>
                  <a:gd name="T57" fmla="*/ 224 h 1489"/>
                  <a:gd name="T58" fmla="*/ 386 w 1265"/>
                  <a:gd name="T59" fmla="*/ 227 h 1489"/>
                  <a:gd name="T60" fmla="*/ 369 w 1265"/>
                  <a:gd name="T61" fmla="*/ 286 h 1489"/>
                  <a:gd name="T62" fmla="*/ 355 w 1265"/>
                  <a:gd name="T63" fmla="*/ 295 h 1489"/>
                  <a:gd name="T64" fmla="*/ 359 w 1265"/>
                  <a:gd name="T65" fmla="*/ 324 h 1489"/>
                  <a:gd name="T66" fmla="*/ 355 w 1265"/>
                  <a:gd name="T67" fmla="*/ 347 h 1489"/>
                  <a:gd name="T68" fmla="*/ 352 w 1265"/>
                  <a:gd name="T69" fmla="*/ 348 h 1489"/>
                  <a:gd name="T70" fmla="*/ 325 w 1265"/>
                  <a:gd name="T71" fmla="*/ 341 h 1489"/>
                  <a:gd name="T72" fmla="*/ 317 w 1265"/>
                  <a:gd name="T73" fmla="*/ 349 h 1489"/>
                  <a:gd name="T74" fmla="*/ 320 w 1265"/>
                  <a:gd name="T75" fmla="*/ 382 h 1489"/>
                  <a:gd name="T76" fmla="*/ 306 w 1265"/>
                  <a:gd name="T77" fmla="*/ 380 h 1489"/>
                  <a:gd name="T78" fmla="*/ 302 w 1265"/>
                  <a:gd name="T79" fmla="*/ 365 h 1489"/>
                  <a:gd name="T80" fmla="*/ 100 w 1265"/>
                  <a:gd name="T81" fmla="*/ 378 h 1489"/>
                  <a:gd name="T82" fmla="*/ 83 w 1265"/>
                  <a:gd name="T83" fmla="*/ 355 h 1489"/>
                  <a:gd name="T84" fmla="*/ 66 w 1265"/>
                  <a:gd name="T85" fmla="*/ 290 h 1489"/>
                  <a:gd name="T86" fmla="*/ 76 w 1265"/>
                  <a:gd name="T87" fmla="*/ 249 h 1489"/>
                  <a:gd name="T88" fmla="*/ 52 w 1265"/>
                  <a:gd name="T89" fmla="*/ 199 h 148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265"/>
                  <a:gd name="T136" fmla="*/ 0 h 1489"/>
                  <a:gd name="T137" fmla="*/ 1265 w 1265"/>
                  <a:gd name="T138" fmla="*/ 1489 h 148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265" h="1489">
                    <a:moveTo>
                      <a:pt x="184" y="768"/>
                    </a:moveTo>
                    <a:lnTo>
                      <a:pt x="265" y="967"/>
                    </a:lnTo>
                    <a:cubicBezTo>
                      <a:pt x="265" y="969"/>
                      <a:pt x="265" y="970"/>
                      <a:pt x="265" y="972"/>
                    </a:cubicBezTo>
                    <a:lnTo>
                      <a:pt x="233" y="1126"/>
                    </a:lnTo>
                    <a:lnTo>
                      <a:pt x="233" y="1122"/>
                    </a:lnTo>
                    <a:lnTo>
                      <a:pt x="286" y="1376"/>
                    </a:lnTo>
                    <a:lnTo>
                      <a:pt x="285" y="1374"/>
                    </a:lnTo>
                    <a:lnTo>
                      <a:pt x="334" y="1457"/>
                    </a:lnTo>
                    <a:lnTo>
                      <a:pt x="327" y="1453"/>
                    </a:lnTo>
                    <a:lnTo>
                      <a:pt x="994" y="1411"/>
                    </a:lnTo>
                    <a:cubicBezTo>
                      <a:pt x="999" y="1411"/>
                      <a:pt x="1002" y="1414"/>
                      <a:pt x="1003" y="1418"/>
                    </a:cubicBezTo>
                    <a:lnTo>
                      <a:pt x="1009" y="1470"/>
                    </a:lnTo>
                    <a:lnTo>
                      <a:pt x="1003" y="1463"/>
                    </a:lnTo>
                    <a:lnTo>
                      <a:pt x="1044" y="1473"/>
                    </a:lnTo>
                    <a:lnTo>
                      <a:pt x="1034" y="1481"/>
                    </a:lnTo>
                    <a:lnTo>
                      <a:pt x="1019" y="1357"/>
                    </a:lnTo>
                    <a:cubicBezTo>
                      <a:pt x="1019" y="1355"/>
                      <a:pt x="1019" y="1353"/>
                      <a:pt x="1021" y="1351"/>
                    </a:cubicBezTo>
                    <a:lnTo>
                      <a:pt x="1048" y="1317"/>
                    </a:lnTo>
                    <a:cubicBezTo>
                      <a:pt x="1050" y="1314"/>
                      <a:pt x="1053" y="1313"/>
                      <a:pt x="1056" y="1314"/>
                    </a:cubicBezTo>
                    <a:lnTo>
                      <a:pt x="1154" y="1338"/>
                    </a:lnTo>
                    <a:lnTo>
                      <a:pt x="1144" y="1345"/>
                    </a:lnTo>
                    <a:lnTo>
                      <a:pt x="1159" y="1257"/>
                    </a:lnTo>
                    <a:lnTo>
                      <a:pt x="1159" y="1259"/>
                    </a:lnTo>
                    <a:lnTo>
                      <a:pt x="1149" y="1142"/>
                    </a:lnTo>
                    <a:cubicBezTo>
                      <a:pt x="1148" y="1139"/>
                      <a:pt x="1149" y="1137"/>
                      <a:pt x="1152" y="1135"/>
                    </a:cubicBezTo>
                    <a:lnTo>
                      <a:pt x="1192" y="1103"/>
                    </a:lnTo>
                    <a:lnTo>
                      <a:pt x="1189" y="1107"/>
                    </a:lnTo>
                    <a:lnTo>
                      <a:pt x="1249" y="885"/>
                    </a:lnTo>
                    <a:lnTo>
                      <a:pt x="1255" y="895"/>
                    </a:lnTo>
                    <a:lnTo>
                      <a:pt x="1214" y="885"/>
                    </a:lnTo>
                    <a:cubicBezTo>
                      <a:pt x="1212" y="885"/>
                      <a:pt x="1210" y="883"/>
                      <a:pt x="1209" y="881"/>
                    </a:cubicBezTo>
                    <a:lnTo>
                      <a:pt x="1048" y="593"/>
                    </a:lnTo>
                    <a:lnTo>
                      <a:pt x="1049" y="595"/>
                    </a:lnTo>
                    <a:lnTo>
                      <a:pt x="698" y="234"/>
                    </a:lnTo>
                    <a:lnTo>
                      <a:pt x="699" y="235"/>
                    </a:lnTo>
                    <a:lnTo>
                      <a:pt x="544" y="122"/>
                    </a:lnTo>
                    <a:cubicBezTo>
                      <a:pt x="541" y="120"/>
                      <a:pt x="540" y="116"/>
                      <a:pt x="541" y="112"/>
                    </a:cubicBezTo>
                    <a:lnTo>
                      <a:pt x="594" y="5"/>
                    </a:lnTo>
                    <a:lnTo>
                      <a:pt x="603" y="16"/>
                    </a:lnTo>
                    <a:lnTo>
                      <a:pt x="316" y="60"/>
                    </a:lnTo>
                    <a:lnTo>
                      <a:pt x="10" y="102"/>
                    </a:lnTo>
                    <a:lnTo>
                      <a:pt x="16" y="92"/>
                    </a:lnTo>
                    <a:lnTo>
                      <a:pt x="184" y="768"/>
                    </a:lnTo>
                    <a:close/>
                    <a:moveTo>
                      <a:pt x="1" y="96"/>
                    </a:moveTo>
                    <a:cubicBezTo>
                      <a:pt x="0" y="94"/>
                      <a:pt x="1" y="91"/>
                      <a:pt x="2" y="89"/>
                    </a:cubicBezTo>
                    <a:cubicBezTo>
                      <a:pt x="3" y="88"/>
                      <a:pt x="5" y="86"/>
                      <a:pt x="7" y="86"/>
                    </a:cubicBezTo>
                    <a:lnTo>
                      <a:pt x="313" y="44"/>
                    </a:lnTo>
                    <a:lnTo>
                      <a:pt x="600" y="1"/>
                    </a:lnTo>
                    <a:cubicBezTo>
                      <a:pt x="603" y="0"/>
                      <a:pt x="606" y="1"/>
                      <a:pt x="608" y="4"/>
                    </a:cubicBezTo>
                    <a:cubicBezTo>
                      <a:pt x="610" y="6"/>
                      <a:pt x="610" y="9"/>
                      <a:pt x="609" y="12"/>
                    </a:cubicBezTo>
                    <a:lnTo>
                      <a:pt x="556" y="119"/>
                    </a:lnTo>
                    <a:lnTo>
                      <a:pt x="553" y="109"/>
                    </a:lnTo>
                    <a:lnTo>
                      <a:pt x="708" y="222"/>
                    </a:lnTo>
                    <a:cubicBezTo>
                      <a:pt x="709" y="222"/>
                      <a:pt x="709" y="222"/>
                      <a:pt x="709" y="223"/>
                    </a:cubicBezTo>
                    <a:lnTo>
                      <a:pt x="1060" y="584"/>
                    </a:lnTo>
                    <a:cubicBezTo>
                      <a:pt x="1061" y="584"/>
                      <a:pt x="1061" y="585"/>
                      <a:pt x="1061" y="586"/>
                    </a:cubicBezTo>
                    <a:lnTo>
                      <a:pt x="1223" y="874"/>
                    </a:lnTo>
                    <a:lnTo>
                      <a:pt x="1218" y="870"/>
                    </a:lnTo>
                    <a:lnTo>
                      <a:pt x="1258" y="879"/>
                    </a:lnTo>
                    <a:cubicBezTo>
                      <a:pt x="1260" y="880"/>
                      <a:pt x="1262" y="881"/>
                      <a:pt x="1263" y="883"/>
                    </a:cubicBezTo>
                    <a:cubicBezTo>
                      <a:pt x="1264" y="885"/>
                      <a:pt x="1265" y="887"/>
                      <a:pt x="1264" y="889"/>
                    </a:cubicBezTo>
                    <a:lnTo>
                      <a:pt x="1205" y="1111"/>
                    </a:lnTo>
                    <a:cubicBezTo>
                      <a:pt x="1204" y="1113"/>
                      <a:pt x="1203" y="1115"/>
                      <a:pt x="1202" y="1116"/>
                    </a:cubicBezTo>
                    <a:lnTo>
                      <a:pt x="1161" y="1147"/>
                    </a:lnTo>
                    <a:lnTo>
                      <a:pt x="1165" y="1140"/>
                    </a:lnTo>
                    <a:lnTo>
                      <a:pt x="1175" y="1258"/>
                    </a:lnTo>
                    <a:cubicBezTo>
                      <a:pt x="1175" y="1258"/>
                      <a:pt x="1175" y="1259"/>
                      <a:pt x="1175" y="1260"/>
                    </a:cubicBezTo>
                    <a:lnTo>
                      <a:pt x="1160" y="1348"/>
                    </a:lnTo>
                    <a:cubicBezTo>
                      <a:pt x="1160" y="1350"/>
                      <a:pt x="1159" y="1352"/>
                      <a:pt x="1157" y="1353"/>
                    </a:cubicBezTo>
                    <a:cubicBezTo>
                      <a:pt x="1155" y="1354"/>
                      <a:pt x="1153" y="1355"/>
                      <a:pt x="1150" y="1354"/>
                    </a:cubicBezTo>
                    <a:lnTo>
                      <a:pt x="1053" y="1330"/>
                    </a:lnTo>
                    <a:lnTo>
                      <a:pt x="1061" y="1327"/>
                    </a:lnTo>
                    <a:lnTo>
                      <a:pt x="1033" y="1361"/>
                    </a:lnTo>
                    <a:lnTo>
                      <a:pt x="1035" y="1355"/>
                    </a:lnTo>
                    <a:lnTo>
                      <a:pt x="1050" y="1480"/>
                    </a:lnTo>
                    <a:cubicBezTo>
                      <a:pt x="1050" y="1482"/>
                      <a:pt x="1049" y="1485"/>
                      <a:pt x="1047" y="1486"/>
                    </a:cubicBezTo>
                    <a:cubicBezTo>
                      <a:pt x="1045" y="1488"/>
                      <a:pt x="1042" y="1489"/>
                      <a:pt x="1040" y="1488"/>
                    </a:cubicBezTo>
                    <a:lnTo>
                      <a:pt x="999" y="1478"/>
                    </a:lnTo>
                    <a:cubicBezTo>
                      <a:pt x="996" y="1478"/>
                      <a:pt x="994" y="1475"/>
                      <a:pt x="993" y="1472"/>
                    </a:cubicBezTo>
                    <a:lnTo>
                      <a:pt x="987" y="1420"/>
                    </a:lnTo>
                    <a:lnTo>
                      <a:pt x="995" y="1427"/>
                    </a:lnTo>
                    <a:lnTo>
                      <a:pt x="328" y="1469"/>
                    </a:lnTo>
                    <a:cubicBezTo>
                      <a:pt x="325" y="1469"/>
                      <a:pt x="322" y="1468"/>
                      <a:pt x="320" y="1465"/>
                    </a:cubicBezTo>
                    <a:lnTo>
                      <a:pt x="272" y="1382"/>
                    </a:lnTo>
                    <a:cubicBezTo>
                      <a:pt x="271" y="1381"/>
                      <a:pt x="271" y="1380"/>
                      <a:pt x="271" y="1380"/>
                    </a:cubicBezTo>
                    <a:lnTo>
                      <a:pt x="217" y="1126"/>
                    </a:lnTo>
                    <a:cubicBezTo>
                      <a:pt x="217" y="1125"/>
                      <a:pt x="217" y="1124"/>
                      <a:pt x="217" y="1122"/>
                    </a:cubicBezTo>
                    <a:lnTo>
                      <a:pt x="249" y="969"/>
                    </a:lnTo>
                    <a:lnTo>
                      <a:pt x="250" y="973"/>
                    </a:lnTo>
                    <a:lnTo>
                      <a:pt x="169" y="772"/>
                    </a:lnTo>
                    <a:lnTo>
                      <a:pt x="1" y="96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5" name="Freeform 127"/>
              <p:cNvSpPr>
                <a:spLocks/>
              </p:cNvSpPr>
              <p:nvPr/>
            </p:nvSpPr>
            <p:spPr bwMode="auto">
              <a:xfrm>
                <a:off x="3524" y="2516"/>
                <a:ext cx="646" cy="457"/>
              </a:xfrm>
              <a:custGeom>
                <a:avLst/>
                <a:gdLst>
                  <a:gd name="T0" fmla="*/ 0 w 646"/>
                  <a:gd name="T1" fmla="*/ 45 h 457"/>
                  <a:gd name="T2" fmla="*/ 17 w 646"/>
                  <a:gd name="T3" fmla="*/ 60 h 457"/>
                  <a:gd name="T4" fmla="*/ 15 w 646"/>
                  <a:gd name="T5" fmla="*/ 71 h 457"/>
                  <a:gd name="T6" fmla="*/ 19 w 646"/>
                  <a:gd name="T7" fmla="*/ 78 h 457"/>
                  <a:gd name="T8" fmla="*/ 12 w 646"/>
                  <a:gd name="T9" fmla="*/ 88 h 457"/>
                  <a:gd name="T10" fmla="*/ 88 w 646"/>
                  <a:gd name="T11" fmla="*/ 64 h 457"/>
                  <a:gd name="T12" fmla="*/ 184 w 646"/>
                  <a:gd name="T13" fmla="*/ 121 h 457"/>
                  <a:gd name="T14" fmla="*/ 264 w 646"/>
                  <a:gd name="T15" fmla="*/ 82 h 457"/>
                  <a:gd name="T16" fmla="*/ 310 w 646"/>
                  <a:gd name="T17" fmla="*/ 91 h 457"/>
                  <a:gd name="T18" fmla="*/ 368 w 646"/>
                  <a:gd name="T19" fmla="*/ 145 h 457"/>
                  <a:gd name="T20" fmla="*/ 389 w 646"/>
                  <a:gd name="T21" fmla="*/ 145 h 457"/>
                  <a:gd name="T22" fmla="*/ 408 w 646"/>
                  <a:gd name="T23" fmla="*/ 183 h 457"/>
                  <a:gd name="T24" fmla="*/ 403 w 646"/>
                  <a:gd name="T25" fmla="*/ 256 h 457"/>
                  <a:gd name="T26" fmla="*/ 417 w 646"/>
                  <a:gd name="T27" fmla="*/ 264 h 457"/>
                  <a:gd name="T28" fmla="*/ 419 w 646"/>
                  <a:gd name="T29" fmla="*/ 251 h 457"/>
                  <a:gd name="T30" fmla="*/ 438 w 646"/>
                  <a:gd name="T31" fmla="*/ 251 h 457"/>
                  <a:gd name="T32" fmla="*/ 419 w 646"/>
                  <a:gd name="T33" fmla="*/ 286 h 457"/>
                  <a:gd name="T34" fmla="*/ 468 w 646"/>
                  <a:gd name="T35" fmla="*/ 333 h 457"/>
                  <a:gd name="T36" fmla="*/ 476 w 646"/>
                  <a:gd name="T37" fmla="*/ 320 h 457"/>
                  <a:gd name="T38" fmla="*/ 480 w 646"/>
                  <a:gd name="T39" fmla="*/ 353 h 457"/>
                  <a:gd name="T40" fmla="*/ 496 w 646"/>
                  <a:gd name="T41" fmla="*/ 360 h 457"/>
                  <a:gd name="T42" fmla="*/ 513 w 646"/>
                  <a:gd name="T43" fmla="*/ 401 h 457"/>
                  <a:gd name="T44" fmla="*/ 531 w 646"/>
                  <a:gd name="T45" fmla="*/ 401 h 457"/>
                  <a:gd name="T46" fmla="*/ 568 w 646"/>
                  <a:gd name="T47" fmla="*/ 439 h 457"/>
                  <a:gd name="T48" fmla="*/ 589 w 646"/>
                  <a:gd name="T49" fmla="*/ 441 h 457"/>
                  <a:gd name="T50" fmla="*/ 589 w 646"/>
                  <a:gd name="T51" fmla="*/ 447 h 457"/>
                  <a:gd name="T52" fmla="*/ 574 w 646"/>
                  <a:gd name="T53" fmla="*/ 457 h 457"/>
                  <a:gd name="T54" fmla="*/ 607 w 646"/>
                  <a:gd name="T55" fmla="*/ 453 h 457"/>
                  <a:gd name="T56" fmla="*/ 629 w 646"/>
                  <a:gd name="T57" fmla="*/ 444 h 457"/>
                  <a:gd name="T58" fmla="*/ 640 w 646"/>
                  <a:gd name="T59" fmla="*/ 391 h 457"/>
                  <a:gd name="T60" fmla="*/ 646 w 646"/>
                  <a:gd name="T61" fmla="*/ 394 h 457"/>
                  <a:gd name="T62" fmla="*/ 641 w 646"/>
                  <a:gd name="T63" fmla="*/ 320 h 457"/>
                  <a:gd name="T64" fmla="*/ 632 w 646"/>
                  <a:gd name="T65" fmla="*/ 298 h 457"/>
                  <a:gd name="T66" fmla="*/ 563 w 646"/>
                  <a:gd name="T67" fmla="*/ 191 h 457"/>
                  <a:gd name="T68" fmla="*/ 508 w 646"/>
                  <a:gd name="T69" fmla="*/ 91 h 457"/>
                  <a:gd name="T70" fmla="*/ 475 w 646"/>
                  <a:gd name="T71" fmla="*/ 8 h 457"/>
                  <a:gd name="T72" fmla="*/ 466 w 646"/>
                  <a:gd name="T73" fmla="*/ 7 h 457"/>
                  <a:gd name="T74" fmla="*/ 436 w 646"/>
                  <a:gd name="T75" fmla="*/ 0 h 457"/>
                  <a:gd name="T76" fmla="*/ 428 w 646"/>
                  <a:gd name="T77" fmla="*/ 9 h 457"/>
                  <a:gd name="T78" fmla="*/ 432 w 646"/>
                  <a:gd name="T79" fmla="*/ 41 h 457"/>
                  <a:gd name="T80" fmla="*/ 420 w 646"/>
                  <a:gd name="T81" fmla="*/ 38 h 457"/>
                  <a:gd name="T82" fmla="*/ 418 w 646"/>
                  <a:gd name="T83" fmla="*/ 25 h 457"/>
                  <a:gd name="T84" fmla="*/ 213 w 646"/>
                  <a:gd name="T85" fmla="*/ 36 h 457"/>
                  <a:gd name="T86" fmla="*/ 198 w 646"/>
                  <a:gd name="T87" fmla="*/ 15 h 457"/>
                  <a:gd name="T88" fmla="*/ 0 w 646"/>
                  <a:gd name="T89" fmla="*/ 32 h 457"/>
                  <a:gd name="T90" fmla="*/ 0 w 646"/>
                  <a:gd name="T91" fmla="*/ 45 h 45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646"/>
                  <a:gd name="T139" fmla="*/ 0 h 457"/>
                  <a:gd name="T140" fmla="*/ 646 w 646"/>
                  <a:gd name="T141" fmla="*/ 457 h 45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646" h="457">
                    <a:moveTo>
                      <a:pt x="0" y="45"/>
                    </a:moveTo>
                    <a:lnTo>
                      <a:pt x="17" y="60"/>
                    </a:lnTo>
                    <a:lnTo>
                      <a:pt x="15" y="71"/>
                    </a:lnTo>
                    <a:lnTo>
                      <a:pt x="19" y="78"/>
                    </a:lnTo>
                    <a:lnTo>
                      <a:pt x="12" y="88"/>
                    </a:lnTo>
                    <a:lnTo>
                      <a:pt x="88" y="64"/>
                    </a:lnTo>
                    <a:lnTo>
                      <a:pt x="184" y="121"/>
                    </a:lnTo>
                    <a:lnTo>
                      <a:pt x="264" y="82"/>
                    </a:lnTo>
                    <a:lnTo>
                      <a:pt x="310" y="91"/>
                    </a:lnTo>
                    <a:lnTo>
                      <a:pt x="368" y="145"/>
                    </a:lnTo>
                    <a:lnTo>
                      <a:pt x="389" y="145"/>
                    </a:lnTo>
                    <a:lnTo>
                      <a:pt x="408" y="183"/>
                    </a:lnTo>
                    <a:lnTo>
                      <a:pt x="403" y="256"/>
                    </a:lnTo>
                    <a:lnTo>
                      <a:pt x="417" y="264"/>
                    </a:lnTo>
                    <a:lnTo>
                      <a:pt x="419" y="251"/>
                    </a:lnTo>
                    <a:lnTo>
                      <a:pt x="438" y="251"/>
                    </a:lnTo>
                    <a:lnTo>
                      <a:pt x="419" y="286"/>
                    </a:lnTo>
                    <a:lnTo>
                      <a:pt x="468" y="333"/>
                    </a:lnTo>
                    <a:lnTo>
                      <a:pt x="476" y="320"/>
                    </a:lnTo>
                    <a:lnTo>
                      <a:pt x="480" y="353"/>
                    </a:lnTo>
                    <a:lnTo>
                      <a:pt x="496" y="360"/>
                    </a:lnTo>
                    <a:lnTo>
                      <a:pt x="513" y="401"/>
                    </a:lnTo>
                    <a:lnTo>
                      <a:pt x="531" y="401"/>
                    </a:lnTo>
                    <a:lnTo>
                      <a:pt x="568" y="439"/>
                    </a:lnTo>
                    <a:lnTo>
                      <a:pt x="589" y="441"/>
                    </a:lnTo>
                    <a:lnTo>
                      <a:pt x="589" y="447"/>
                    </a:lnTo>
                    <a:lnTo>
                      <a:pt x="574" y="457"/>
                    </a:lnTo>
                    <a:lnTo>
                      <a:pt x="607" y="453"/>
                    </a:lnTo>
                    <a:lnTo>
                      <a:pt x="629" y="444"/>
                    </a:lnTo>
                    <a:lnTo>
                      <a:pt x="640" y="391"/>
                    </a:lnTo>
                    <a:lnTo>
                      <a:pt x="646" y="394"/>
                    </a:lnTo>
                    <a:lnTo>
                      <a:pt x="641" y="320"/>
                    </a:lnTo>
                    <a:lnTo>
                      <a:pt x="632" y="298"/>
                    </a:lnTo>
                    <a:lnTo>
                      <a:pt x="563" y="191"/>
                    </a:lnTo>
                    <a:lnTo>
                      <a:pt x="508" y="91"/>
                    </a:lnTo>
                    <a:lnTo>
                      <a:pt x="475" y="8"/>
                    </a:lnTo>
                    <a:lnTo>
                      <a:pt x="466" y="7"/>
                    </a:lnTo>
                    <a:lnTo>
                      <a:pt x="436" y="0"/>
                    </a:lnTo>
                    <a:lnTo>
                      <a:pt x="428" y="9"/>
                    </a:lnTo>
                    <a:lnTo>
                      <a:pt x="432" y="41"/>
                    </a:lnTo>
                    <a:lnTo>
                      <a:pt x="420" y="38"/>
                    </a:lnTo>
                    <a:lnTo>
                      <a:pt x="418" y="25"/>
                    </a:lnTo>
                    <a:lnTo>
                      <a:pt x="213" y="36"/>
                    </a:lnTo>
                    <a:lnTo>
                      <a:pt x="198" y="15"/>
                    </a:lnTo>
                    <a:lnTo>
                      <a:pt x="0" y="32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25282A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292" name="Freeform 128"/>
              <p:cNvSpPr>
                <a:spLocks noEditPoints="1"/>
              </p:cNvSpPr>
              <p:nvPr/>
            </p:nvSpPr>
            <p:spPr bwMode="auto">
              <a:xfrm>
                <a:off x="3521" y="2514"/>
                <a:ext cx="651" cy="462"/>
              </a:xfrm>
              <a:custGeom>
                <a:avLst/>
                <a:gdLst>
                  <a:gd name="T0" fmla="*/ 21 w 2129"/>
                  <a:gd name="T1" fmla="*/ 60 h 1793"/>
                  <a:gd name="T2" fmla="*/ 20 w 2129"/>
                  <a:gd name="T3" fmla="*/ 72 h 1793"/>
                  <a:gd name="T4" fmla="*/ 17 w 2129"/>
                  <a:gd name="T5" fmla="*/ 91 h 1793"/>
                  <a:gd name="T6" fmla="*/ 92 w 2129"/>
                  <a:gd name="T7" fmla="*/ 64 h 1793"/>
                  <a:gd name="T8" fmla="*/ 265 w 2129"/>
                  <a:gd name="T9" fmla="*/ 82 h 1793"/>
                  <a:gd name="T10" fmla="*/ 314 w 2129"/>
                  <a:gd name="T11" fmla="*/ 91 h 1793"/>
                  <a:gd name="T12" fmla="*/ 392 w 2129"/>
                  <a:gd name="T13" fmla="*/ 145 h 1793"/>
                  <a:gd name="T14" fmla="*/ 413 w 2129"/>
                  <a:gd name="T15" fmla="*/ 186 h 1793"/>
                  <a:gd name="T16" fmla="*/ 421 w 2129"/>
                  <a:gd name="T17" fmla="*/ 264 h 1793"/>
                  <a:gd name="T18" fmla="*/ 421 w 2129"/>
                  <a:gd name="T19" fmla="*/ 251 h 1793"/>
                  <a:gd name="T20" fmla="*/ 442 w 2129"/>
                  <a:gd name="T21" fmla="*/ 254 h 1793"/>
                  <a:gd name="T22" fmla="*/ 473 w 2129"/>
                  <a:gd name="T23" fmla="*/ 334 h 1793"/>
                  <a:gd name="T24" fmla="*/ 479 w 2129"/>
                  <a:gd name="T25" fmla="*/ 320 h 1793"/>
                  <a:gd name="T26" fmla="*/ 484 w 2129"/>
                  <a:gd name="T27" fmla="*/ 354 h 1793"/>
                  <a:gd name="T28" fmla="*/ 518 w 2129"/>
                  <a:gd name="T29" fmla="*/ 402 h 1793"/>
                  <a:gd name="T30" fmla="*/ 535 w 2129"/>
                  <a:gd name="T31" fmla="*/ 402 h 1793"/>
                  <a:gd name="T32" fmla="*/ 592 w 2129"/>
                  <a:gd name="T33" fmla="*/ 441 h 1793"/>
                  <a:gd name="T34" fmla="*/ 593 w 2129"/>
                  <a:gd name="T35" fmla="*/ 451 h 1793"/>
                  <a:gd name="T36" fmla="*/ 609 w 2129"/>
                  <a:gd name="T37" fmla="*/ 453 h 1793"/>
                  <a:gd name="T38" fmla="*/ 629 w 2129"/>
                  <a:gd name="T39" fmla="*/ 446 h 1793"/>
                  <a:gd name="T40" fmla="*/ 644 w 2129"/>
                  <a:gd name="T41" fmla="*/ 392 h 1793"/>
                  <a:gd name="T42" fmla="*/ 642 w 2129"/>
                  <a:gd name="T43" fmla="*/ 322 h 1793"/>
                  <a:gd name="T44" fmla="*/ 633 w 2129"/>
                  <a:gd name="T45" fmla="*/ 301 h 1793"/>
                  <a:gd name="T46" fmla="*/ 475 w 2129"/>
                  <a:gd name="T47" fmla="*/ 10 h 1793"/>
                  <a:gd name="T48" fmla="*/ 438 w 2129"/>
                  <a:gd name="T49" fmla="*/ 4 h 1793"/>
                  <a:gd name="T50" fmla="*/ 433 w 2129"/>
                  <a:gd name="T51" fmla="*/ 11 h 1793"/>
                  <a:gd name="T52" fmla="*/ 435 w 2129"/>
                  <a:gd name="T53" fmla="*/ 45 h 1793"/>
                  <a:gd name="T54" fmla="*/ 418 w 2129"/>
                  <a:gd name="T55" fmla="*/ 28 h 1793"/>
                  <a:gd name="T56" fmla="*/ 214 w 2129"/>
                  <a:gd name="T57" fmla="*/ 39 h 1793"/>
                  <a:gd name="T58" fmla="*/ 3 w 2129"/>
                  <a:gd name="T59" fmla="*/ 36 h 1793"/>
                  <a:gd name="T60" fmla="*/ 0 w 2129"/>
                  <a:gd name="T61" fmla="*/ 33 h 1793"/>
                  <a:gd name="T62" fmla="*/ 203 w 2129"/>
                  <a:gd name="T63" fmla="*/ 15 h 1793"/>
                  <a:gd name="T64" fmla="*/ 420 w 2129"/>
                  <a:gd name="T65" fmla="*/ 25 h 1793"/>
                  <a:gd name="T66" fmla="*/ 423 w 2129"/>
                  <a:gd name="T67" fmla="*/ 38 h 1793"/>
                  <a:gd name="T68" fmla="*/ 428 w 2129"/>
                  <a:gd name="T69" fmla="*/ 11 h 1793"/>
                  <a:gd name="T70" fmla="*/ 440 w 2129"/>
                  <a:gd name="T71" fmla="*/ 0 h 1793"/>
                  <a:gd name="T72" fmla="*/ 480 w 2129"/>
                  <a:gd name="T73" fmla="*/ 9 h 1793"/>
                  <a:gd name="T74" fmla="*/ 637 w 2129"/>
                  <a:gd name="T75" fmla="*/ 299 h 1793"/>
                  <a:gd name="T76" fmla="*/ 646 w 2129"/>
                  <a:gd name="T77" fmla="*/ 322 h 1793"/>
                  <a:gd name="T78" fmla="*/ 647 w 2129"/>
                  <a:gd name="T79" fmla="*/ 398 h 1793"/>
                  <a:gd name="T80" fmla="*/ 634 w 2129"/>
                  <a:gd name="T81" fmla="*/ 447 h 1793"/>
                  <a:gd name="T82" fmla="*/ 610 w 2129"/>
                  <a:gd name="T83" fmla="*/ 457 h 1793"/>
                  <a:gd name="T84" fmla="*/ 575 w 2129"/>
                  <a:gd name="T85" fmla="*/ 458 h 1793"/>
                  <a:gd name="T86" fmla="*/ 589 w 2129"/>
                  <a:gd name="T87" fmla="*/ 443 h 1793"/>
                  <a:gd name="T88" fmla="*/ 569 w 2129"/>
                  <a:gd name="T89" fmla="*/ 442 h 1793"/>
                  <a:gd name="T90" fmla="*/ 516 w 2129"/>
                  <a:gd name="T91" fmla="*/ 405 h 1793"/>
                  <a:gd name="T92" fmla="*/ 497 w 2129"/>
                  <a:gd name="T93" fmla="*/ 364 h 1793"/>
                  <a:gd name="T94" fmla="*/ 476 w 2129"/>
                  <a:gd name="T95" fmla="*/ 322 h 1793"/>
                  <a:gd name="T96" fmla="*/ 471 w 2129"/>
                  <a:gd name="T97" fmla="*/ 338 h 1793"/>
                  <a:gd name="T98" fmla="*/ 419 w 2129"/>
                  <a:gd name="T99" fmla="*/ 287 h 1793"/>
                  <a:gd name="T100" fmla="*/ 421 w 2129"/>
                  <a:gd name="T101" fmla="*/ 255 h 1793"/>
                  <a:gd name="T102" fmla="*/ 420 w 2129"/>
                  <a:gd name="T103" fmla="*/ 268 h 1793"/>
                  <a:gd name="T104" fmla="*/ 403 w 2129"/>
                  <a:gd name="T105" fmla="*/ 258 h 1793"/>
                  <a:gd name="T106" fmla="*/ 390 w 2129"/>
                  <a:gd name="T107" fmla="*/ 148 h 1793"/>
                  <a:gd name="T108" fmla="*/ 369 w 2129"/>
                  <a:gd name="T109" fmla="*/ 149 h 1793"/>
                  <a:gd name="T110" fmla="*/ 266 w 2129"/>
                  <a:gd name="T111" fmla="*/ 86 h 1793"/>
                  <a:gd name="T112" fmla="*/ 186 w 2129"/>
                  <a:gd name="T113" fmla="*/ 125 h 1793"/>
                  <a:gd name="T114" fmla="*/ 16 w 2129"/>
                  <a:gd name="T115" fmla="*/ 92 h 1793"/>
                  <a:gd name="T116" fmla="*/ 20 w 2129"/>
                  <a:gd name="T117" fmla="*/ 79 h 1793"/>
                  <a:gd name="T118" fmla="*/ 15 w 2129"/>
                  <a:gd name="T119" fmla="*/ 72 h 1793"/>
                  <a:gd name="T120" fmla="*/ 1 w 2129"/>
                  <a:gd name="T121" fmla="*/ 48 h 179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129"/>
                  <a:gd name="T184" fmla="*/ 0 h 1793"/>
                  <a:gd name="T185" fmla="*/ 2129 w 2129"/>
                  <a:gd name="T186" fmla="*/ 1793 h 179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129" h="1793">
                    <a:moveTo>
                      <a:pt x="16" y="181"/>
                    </a:moveTo>
                    <a:lnTo>
                      <a:pt x="14" y="175"/>
                    </a:lnTo>
                    <a:lnTo>
                      <a:pt x="70" y="233"/>
                    </a:lnTo>
                    <a:cubicBezTo>
                      <a:pt x="71" y="235"/>
                      <a:pt x="72" y="238"/>
                      <a:pt x="72" y="240"/>
                    </a:cubicBezTo>
                    <a:lnTo>
                      <a:pt x="65" y="284"/>
                    </a:lnTo>
                    <a:lnTo>
                      <a:pt x="65" y="279"/>
                    </a:lnTo>
                    <a:lnTo>
                      <a:pt x="79" y="305"/>
                    </a:lnTo>
                    <a:cubicBezTo>
                      <a:pt x="81" y="308"/>
                      <a:pt x="81" y="311"/>
                      <a:pt x="79" y="313"/>
                    </a:cubicBezTo>
                    <a:lnTo>
                      <a:pt x="56" y="355"/>
                    </a:lnTo>
                    <a:lnTo>
                      <a:pt x="46" y="343"/>
                    </a:lnTo>
                    <a:lnTo>
                      <a:pt x="294" y="246"/>
                    </a:lnTo>
                    <a:cubicBezTo>
                      <a:pt x="296" y="245"/>
                      <a:pt x="299" y="245"/>
                      <a:pt x="301" y="247"/>
                    </a:cubicBezTo>
                    <a:lnTo>
                      <a:pt x="617" y="473"/>
                    </a:lnTo>
                    <a:lnTo>
                      <a:pt x="608" y="472"/>
                    </a:lnTo>
                    <a:lnTo>
                      <a:pt x="868" y="317"/>
                    </a:lnTo>
                    <a:cubicBezTo>
                      <a:pt x="870" y="316"/>
                      <a:pt x="872" y="316"/>
                      <a:pt x="874" y="316"/>
                    </a:cubicBezTo>
                    <a:lnTo>
                      <a:pt x="1024" y="352"/>
                    </a:lnTo>
                    <a:cubicBezTo>
                      <a:pt x="1025" y="353"/>
                      <a:pt x="1027" y="354"/>
                      <a:pt x="1028" y="355"/>
                    </a:cubicBezTo>
                    <a:lnTo>
                      <a:pt x="1218" y="566"/>
                    </a:lnTo>
                    <a:lnTo>
                      <a:pt x="1212" y="563"/>
                    </a:lnTo>
                    <a:lnTo>
                      <a:pt x="1282" y="563"/>
                    </a:lnTo>
                    <a:cubicBezTo>
                      <a:pt x="1285" y="563"/>
                      <a:pt x="1288" y="565"/>
                      <a:pt x="1289" y="568"/>
                    </a:cubicBezTo>
                    <a:lnTo>
                      <a:pt x="1349" y="716"/>
                    </a:lnTo>
                    <a:cubicBezTo>
                      <a:pt x="1350" y="717"/>
                      <a:pt x="1350" y="719"/>
                      <a:pt x="1350" y="720"/>
                    </a:cubicBezTo>
                    <a:lnTo>
                      <a:pt x="1335" y="1001"/>
                    </a:lnTo>
                    <a:lnTo>
                      <a:pt x="1331" y="994"/>
                    </a:lnTo>
                    <a:lnTo>
                      <a:pt x="1376" y="1026"/>
                    </a:lnTo>
                    <a:lnTo>
                      <a:pt x="1364" y="1031"/>
                    </a:lnTo>
                    <a:lnTo>
                      <a:pt x="1370" y="980"/>
                    </a:lnTo>
                    <a:cubicBezTo>
                      <a:pt x="1371" y="976"/>
                      <a:pt x="1374" y="973"/>
                      <a:pt x="1378" y="973"/>
                    </a:cubicBezTo>
                    <a:lnTo>
                      <a:pt x="1440" y="973"/>
                    </a:lnTo>
                    <a:cubicBezTo>
                      <a:pt x="1443" y="973"/>
                      <a:pt x="1445" y="975"/>
                      <a:pt x="1447" y="977"/>
                    </a:cubicBezTo>
                    <a:cubicBezTo>
                      <a:pt x="1448" y="979"/>
                      <a:pt x="1448" y="982"/>
                      <a:pt x="1447" y="985"/>
                    </a:cubicBezTo>
                    <a:lnTo>
                      <a:pt x="1385" y="1121"/>
                    </a:lnTo>
                    <a:lnTo>
                      <a:pt x="1384" y="1112"/>
                    </a:lnTo>
                    <a:lnTo>
                      <a:pt x="1546" y="1296"/>
                    </a:lnTo>
                    <a:lnTo>
                      <a:pt x="1533" y="1298"/>
                    </a:lnTo>
                    <a:lnTo>
                      <a:pt x="1559" y="1247"/>
                    </a:lnTo>
                    <a:cubicBezTo>
                      <a:pt x="1560" y="1244"/>
                      <a:pt x="1564" y="1242"/>
                      <a:pt x="1567" y="1243"/>
                    </a:cubicBezTo>
                    <a:cubicBezTo>
                      <a:pt x="1571" y="1243"/>
                      <a:pt x="1573" y="1246"/>
                      <a:pt x="1574" y="1250"/>
                    </a:cubicBezTo>
                    <a:lnTo>
                      <a:pt x="1587" y="1378"/>
                    </a:lnTo>
                    <a:lnTo>
                      <a:pt x="1582" y="1372"/>
                    </a:lnTo>
                    <a:lnTo>
                      <a:pt x="1633" y="1399"/>
                    </a:lnTo>
                    <a:cubicBezTo>
                      <a:pt x="1635" y="1400"/>
                      <a:pt x="1637" y="1401"/>
                      <a:pt x="1637" y="1403"/>
                    </a:cubicBezTo>
                    <a:lnTo>
                      <a:pt x="1695" y="1561"/>
                    </a:lnTo>
                    <a:lnTo>
                      <a:pt x="1687" y="1556"/>
                    </a:lnTo>
                    <a:lnTo>
                      <a:pt x="1745" y="1556"/>
                    </a:lnTo>
                    <a:cubicBezTo>
                      <a:pt x="1747" y="1556"/>
                      <a:pt x="1750" y="1557"/>
                      <a:pt x="1751" y="1559"/>
                    </a:cubicBezTo>
                    <a:lnTo>
                      <a:pt x="1873" y="1707"/>
                    </a:lnTo>
                    <a:lnTo>
                      <a:pt x="1868" y="1704"/>
                    </a:lnTo>
                    <a:lnTo>
                      <a:pt x="1936" y="1713"/>
                    </a:lnTo>
                    <a:cubicBezTo>
                      <a:pt x="1940" y="1714"/>
                      <a:pt x="1943" y="1717"/>
                      <a:pt x="1943" y="1721"/>
                    </a:cubicBezTo>
                    <a:lnTo>
                      <a:pt x="1943" y="1743"/>
                    </a:lnTo>
                    <a:cubicBezTo>
                      <a:pt x="1943" y="1746"/>
                      <a:pt x="1942" y="1748"/>
                      <a:pt x="1940" y="1749"/>
                    </a:cubicBezTo>
                    <a:lnTo>
                      <a:pt x="1891" y="1791"/>
                    </a:lnTo>
                    <a:lnTo>
                      <a:pt x="1885" y="1777"/>
                    </a:lnTo>
                    <a:lnTo>
                      <a:pt x="1993" y="1760"/>
                    </a:lnTo>
                    <a:lnTo>
                      <a:pt x="1991" y="1760"/>
                    </a:lnTo>
                    <a:lnTo>
                      <a:pt x="2062" y="1726"/>
                    </a:lnTo>
                    <a:lnTo>
                      <a:pt x="2057" y="1732"/>
                    </a:lnTo>
                    <a:lnTo>
                      <a:pt x="2093" y="1526"/>
                    </a:lnTo>
                    <a:cubicBezTo>
                      <a:pt x="2094" y="1523"/>
                      <a:pt x="2095" y="1521"/>
                      <a:pt x="2098" y="1520"/>
                    </a:cubicBezTo>
                    <a:cubicBezTo>
                      <a:pt x="2100" y="1519"/>
                      <a:pt x="2103" y="1519"/>
                      <a:pt x="2105" y="1520"/>
                    </a:cubicBezTo>
                    <a:lnTo>
                      <a:pt x="2124" y="1530"/>
                    </a:lnTo>
                    <a:lnTo>
                      <a:pt x="2112" y="1537"/>
                    </a:lnTo>
                    <a:lnTo>
                      <a:pt x="2098" y="1251"/>
                    </a:lnTo>
                    <a:lnTo>
                      <a:pt x="2098" y="1253"/>
                    </a:lnTo>
                    <a:lnTo>
                      <a:pt x="2068" y="1168"/>
                    </a:lnTo>
                    <a:lnTo>
                      <a:pt x="2069" y="1170"/>
                    </a:lnTo>
                    <a:lnTo>
                      <a:pt x="1842" y="755"/>
                    </a:lnTo>
                    <a:lnTo>
                      <a:pt x="1663" y="364"/>
                    </a:lnTo>
                    <a:lnTo>
                      <a:pt x="1554" y="40"/>
                    </a:lnTo>
                    <a:lnTo>
                      <a:pt x="1560" y="45"/>
                    </a:lnTo>
                    <a:lnTo>
                      <a:pt x="1532" y="41"/>
                    </a:lnTo>
                    <a:lnTo>
                      <a:pt x="1434" y="16"/>
                    </a:lnTo>
                    <a:lnTo>
                      <a:pt x="1442" y="14"/>
                    </a:lnTo>
                    <a:lnTo>
                      <a:pt x="1414" y="47"/>
                    </a:lnTo>
                    <a:lnTo>
                      <a:pt x="1416" y="41"/>
                    </a:lnTo>
                    <a:lnTo>
                      <a:pt x="1431" y="165"/>
                    </a:lnTo>
                    <a:cubicBezTo>
                      <a:pt x="1431" y="168"/>
                      <a:pt x="1430" y="170"/>
                      <a:pt x="1428" y="172"/>
                    </a:cubicBezTo>
                    <a:cubicBezTo>
                      <a:pt x="1426" y="174"/>
                      <a:pt x="1424" y="175"/>
                      <a:pt x="1421" y="174"/>
                    </a:cubicBezTo>
                    <a:lnTo>
                      <a:pt x="1380" y="164"/>
                    </a:lnTo>
                    <a:cubicBezTo>
                      <a:pt x="1377" y="163"/>
                      <a:pt x="1375" y="161"/>
                      <a:pt x="1374" y="157"/>
                    </a:cubicBezTo>
                    <a:lnTo>
                      <a:pt x="1368" y="107"/>
                    </a:lnTo>
                    <a:lnTo>
                      <a:pt x="1376" y="114"/>
                    </a:lnTo>
                    <a:lnTo>
                      <a:pt x="707" y="155"/>
                    </a:lnTo>
                    <a:cubicBezTo>
                      <a:pt x="704" y="155"/>
                      <a:pt x="701" y="153"/>
                      <a:pt x="699" y="151"/>
                    </a:cubicBezTo>
                    <a:lnTo>
                      <a:pt x="650" y="68"/>
                    </a:lnTo>
                    <a:lnTo>
                      <a:pt x="658" y="72"/>
                    </a:lnTo>
                    <a:lnTo>
                      <a:pt x="9" y="138"/>
                    </a:lnTo>
                    <a:lnTo>
                      <a:pt x="16" y="130"/>
                    </a:lnTo>
                    <a:lnTo>
                      <a:pt x="16" y="181"/>
                    </a:lnTo>
                    <a:close/>
                    <a:moveTo>
                      <a:pt x="0" y="130"/>
                    </a:moveTo>
                    <a:cubicBezTo>
                      <a:pt x="0" y="126"/>
                      <a:pt x="4" y="122"/>
                      <a:pt x="8" y="122"/>
                    </a:cubicBezTo>
                    <a:lnTo>
                      <a:pt x="656" y="56"/>
                    </a:lnTo>
                    <a:cubicBezTo>
                      <a:pt x="659" y="56"/>
                      <a:pt x="662" y="57"/>
                      <a:pt x="664" y="60"/>
                    </a:cubicBezTo>
                    <a:lnTo>
                      <a:pt x="713" y="143"/>
                    </a:lnTo>
                    <a:lnTo>
                      <a:pt x="706" y="139"/>
                    </a:lnTo>
                    <a:lnTo>
                      <a:pt x="1375" y="98"/>
                    </a:lnTo>
                    <a:cubicBezTo>
                      <a:pt x="1380" y="97"/>
                      <a:pt x="1383" y="100"/>
                      <a:pt x="1384" y="105"/>
                    </a:cubicBezTo>
                    <a:lnTo>
                      <a:pt x="1390" y="155"/>
                    </a:lnTo>
                    <a:lnTo>
                      <a:pt x="1384" y="149"/>
                    </a:lnTo>
                    <a:lnTo>
                      <a:pt x="1425" y="158"/>
                    </a:lnTo>
                    <a:lnTo>
                      <a:pt x="1415" y="167"/>
                    </a:lnTo>
                    <a:lnTo>
                      <a:pt x="1400" y="43"/>
                    </a:lnTo>
                    <a:cubicBezTo>
                      <a:pt x="1400" y="41"/>
                      <a:pt x="1400" y="39"/>
                      <a:pt x="1402" y="37"/>
                    </a:cubicBezTo>
                    <a:lnTo>
                      <a:pt x="1429" y="3"/>
                    </a:lnTo>
                    <a:cubicBezTo>
                      <a:pt x="1431" y="1"/>
                      <a:pt x="1435" y="0"/>
                      <a:pt x="1438" y="1"/>
                    </a:cubicBezTo>
                    <a:lnTo>
                      <a:pt x="1535" y="25"/>
                    </a:lnTo>
                    <a:lnTo>
                      <a:pt x="1563" y="30"/>
                    </a:lnTo>
                    <a:cubicBezTo>
                      <a:pt x="1566" y="30"/>
                      <a:pt x="1568" y="32"/>
                      <a:pt x="1569" y="35"/>
                    </a:cubicBezTo>
                    <a:lnTo>
                      <a:pt x="1678" y="357"/>
                    </a:lnTo>
                    <a:lnTo>
                      <a:pt x="1857" y="747"/>
                    </a:lnTo>
                    <a:lnTo>
                      <a:pt x="2083" y="1162"/>
                    </a:lnTo>
                    <a:cubicBezTo>
                      <a:pt x="2083" y="1162"/>
                      <a:pt x="2083" y="1163"/>
                      <a:pt x="2083" y="1163"/>
                    </a:cubicBezTo>
                    <a:lnTo>
                      <a:pt x="2113" y="1248"/>
                    </a:lnTo>
                    <a:cubicBezTo>
                      <a:pt x="2113" y="1249"/>
                      <a:pt x="2113" y="1250"/>
                      <a:pt x="2114" y="1250"/>
                    </a:cubicBezTo>
                    <a:lnTo>
                      <a:pt x="2128" y="1537"/>
                    </a:lnTo>
                    <a:cubicBezTo>
                      <a:pt x="2129" y="1539"/>
                      <a:pt x="2127" y="1542"/>
                      <a:pt x="2125" y="1544"/>
                    </a:cubicBezTo>
                    <a:cubicBezTo>
                      <a:pt x="2122" y="1545"/>
                      <a:pt x="2119" y="1545"/>
                      <a:pt x="2117" y="1544"/>
                    </a:cubicBezTo>
                    <a:lnTo>
                      <a:pt x="2098" y="1534"/>
                    </a:lnTo>
                    <a:lnTo>
                      <a:pt x="2109" y="1529"/>
                    </a:lnTo>
                    <a:lnTo>
                      <a:pt x="2073" y="1735"/>
                    </a:lnTo>
                    <a:cubicBezTo>
                      <a:pt x="2072" y="1737"/>
                      <a:pt x="2071" y="1740"/>
                      <a:pt x="2068" y="1741"/>
                    </a:cubicBezTo>
                    <a:lnTo>
                      <a:pt x="1998" y="1775"/>
                    </a:lnTo>
                    <a:cubicBezTo>
                      <a:pt x="1997" y="1775"/>
                      <a:pt x="1997" y="1775"/>
                      <a:pt x="1996" y="1775"/>
                    </a:cubicBezTo>
                    <a:lnTo>
                      <a:pt x="1887" y="1792"/>
                    </a:lnTo>
                    <a:cubicBezTo>
                      <a:pt x="1883" y="1793"/>
                      <a:pt x="1880" y="1791"/>
                      <a:pt x="1879" y="1788"/>
                    </a:cubicBezTo>
                    <a:cubicBezTo>
                      <a:pt x="1877" y="1785"/>
                      <a:pt x="1878" y="1781"/>
                      <a:pt x="1881" y="1778"/>
                    </a:cubicBezTo>
                    <a:lnTo>
                      <a:pt x="1930" y="1737"/>
                    </a:lnTo>
                    <a:lnTo>
                      <a:pt x="1927" y="1743"/>
                    </a:lnTo>
                    <a:lnTo>
                      <a:pt x="1927" y="1721"/>
                    </a:lnTo>
                    <a:lnTo>
                      <a:pt x="1934" y="1729"/>
                    </a:lnTo>
                    <a:lnTo>
                      <a:pt x="1865" y="1720"/>
                    </a:lnTo>
                    <a:cubicBezTo>
                      <a:pt x="1863" y="1719"/>
                      <a:pt x="1862" y="1718"/>
                      <a:pt x="1860" y="1717"/>
                    </a:cubicBezTo>
                    <a:lnTo>
                      <a:pt x="1739" y="1569"/>
                    </a:lnTo>
                    <a:lnTo>
                      <a:pt x="1745" y="1572"/>
                    </a:lnTo>
                    <a:lnTo>
                      <a:pt x="1687" y="1572"/>
                    </a:lnTo>
                    <a:cubicBezTo>
                      <a:pt x="1684" y="1572"/>
                      <a:pt x="1681" y="1570"/>
                      <a:pt x="1680" y="1566"/>
                    </a:cubicBezTo>
                    <a:lnTo>
                      <a:pt x="1622" y="1409"/>
                    </a:lnTo>
                    <a:lnTo>
                      <a:pt x="1626" y="1413"/>
                    </a:lnTo>
                    <a:lnTo>
                      <a:pt x="1575" y="1386"/>
                    </a:lnTo>
                    <a:cubicBezTo>
                      <a:pt x="1572" y="1385"/>
                      <a:pt x="1571" y="1383"/>
                      <a:pt x="1571" y="1380"/>
                    </a:cubicBezTo>
                    <a:lnTo>
                      <a:pt x="1558" y="1251"/>
                    </a:lnTo>
                    <a:lnTo>
                      <a:pt x="1573" y="1254"/>
                    </a:lnTo>
                    <a:lnTo>
                      <a:pt x="1547" y="1305"/>
                    </a:lnTo>
                    <a:cubicBezTo>
                      <a:pt x="1546" y="1308"/>
                      <a:pt x="1544" y="1309"/>
                      <a:pt x="1541" y="1310"/>
                    </a:cubicBezTo>
                    <a:cubicBezTo>
                      <a:pt x="1539" y="1310"/>
                      <a:pt x="1536" y="1309"/>
                      <a:pt x="1534" y="1307"/>
                    </a:cubicBezTo>
                    <a:lnTo>
                      <a:pt x="1372" y="1123"/>
                    </a:lnTo>
                    <a:cubicBezTo>
                      <a:pt x="1370" y="1120"/>
                      <a:pt x="1369" y="1117"/>
                      <a:pt x="1371" y="1114"/>
                    </a:cubicBezTo>
                    <a:lnTo>
                      <a:pt x="1433" y="978"/>
                    </a:lnTo>
                    <a:lnTo>
                      <a:pt x="1440" y="989"/>
                    </a:lnTo>
                    <a:lnTo>
                      <a:pt x="1378" y="989"/>
                    </a:lnTo>
                    <a:lnTo>
                      <a:pt x="1386" y="982"/>
                    </a:lnTo>
                    <a:lnTo>
                      <a:pt x="1380" y="1033"/>
                    </a:lnTo>
                    <a:cubicBezTo>
                      <a:pt x="1379" y="1036"/>
                      <a:pt x="1377" y="1039"/>
                      <a:pt x="1375" y="1040"/>
                    </a:cubicBezTo>
                    <a:cubicBezTo>
                      <a:pt x="1372" y="1041"/>
                      <a:pt x="1369" y="1041"/>
                      <a:pt x="1367" y="1039"/>
                    </a:cubicBezTo>
                    <a:lnTo>
                      <a:pt x="1322" y="1007"/>
                    </a:lnTo>
                    <a:cubicBezTo>
                      <a:pt x="1320" y="1006"/>
                      <a:pt x="1319" y="1003"/>
                      <a:pt x="1319" y="1000"/>
                    </a:cubicBezTo>
                    <a:lnTo>
                      <a:pt x="1334" y="719"/>
                    </a:lnTo>
                    <a:lnTo>
                      <a:pt x="1334" y="722"/>
                    </a:lnTo>
                    <a:lnTo>
                      <a:pt x="1275" y="574"/>
                    </a:lnTo>
                    <a:lnTo>
                      <a:pt x="1282" y="579"/>
                    </a:lnTo>
                    <a:lnTo>
                      <a:pt x="1212" y="579"/>
                    </a:lnTo>
                    <a:cubicBezTo>
                      <a:pt x="1209" y="579"/>
                      <a:pt x="1207" y="578"/>
                      <a:pt x="1206" y="577"/>
                    </a:cubicBezTo>
                    <a:lnTo>
                      <a:pt x="1016" y="366"/>
                    </a:lnTo>
                    <a:lnTo>
                      <a:pt x="1020" y="368"/>
                    </a:lnTo>
                    <a:lnTo>
                      <a:pt x="871" y="332"/>
                    </a:lnTo>
                    <a:lnTo>
                      <a:pt x="877" y="331"/>
                    </a:lnTo>
                    <a:lnTo>
                      <a:pt x="616" y="486"/>
                    </a:lnTo>
                    <a:cubicBezTo>
                      <a:pt x="614" y="488"/>
                      <a:pt x="610" y="488"/>
                      <a:pt x="608" y="486"/>
                    </a:cubicBezTo>
                    <a:lnTo>
                      <a:pt x="292" y="260"/>
                    </a:lnTo>
                    <a:lnTo>
                      <a:pt x="299" y="261"/>
                    </a:lnTo>
                    <a:lnTo>
                      <a:pt x="52" y="358"/>
                    </a:lnTo>
                    <a:cubicBezTo>
                      <a:pt x="49" y="359"/>
                      <a:pt x="45" y="358"/>
                      <a:pt x="43" y="356"/>
                    </a:cubicBezTo>
                    <a:cubicBezTo>
                      <a:pt x="41" y="353"/>
                      <a:pt x="40" y="350"/>
                      <a:pt x="42" y="347"/>
                    </a:cubicBezTo>
                    <a:lnTo>
                      <a:pt x="66" y="305"/>
                    </a:lnTo>
                    <a:lnTo>
                      <a:pt x="65" y="313"/>
                    </a:lnTo>
                    <a:lnTo>
                      <a:pt x="51" y="287"/>
                    </a:lnTo>
                    <a:cubicBezTo>
                      <a:pt x="50" y="285"/>
                      <a:pt x="49" y="283"/>
                      <a:pt x="50" y="281"/>
                    </a:cubicBezTo>
                    <a:lnTo>
                      <a:pt x="56" y="238"/>
                    </a:lnTo>
                    <a:lnTo>
                      <a:pt x="58" y="244"/>
                    </a:lnTo>
                    <a:lnTo>
                      <a:pt x="3" y="186"/>
                    </a:lnTo>
                    <a:cubicBezTo>
                      <a:pt x="1" y="185"/>
                      <a:pt x="0" y="183"/>
                      <a:pt x="0" y="181"/>
                    </a:cubicBez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3" name="Freeform 131"/>
              <p:cNvSpPr>
                <a:spLocks/>
              </p:cNvSpPr>
              <p:nvPr/>
            </p:nvSpPr>
            <p:spPr bwMode="auto">
              <a:xfrm>
                <a:off x="4143" y="2959"/>
                <a:ext cx="14" cy="24"/>
              </a:xfrm>
              <a:custGeom>
                <a:avLst/>
                <a:gdLst>
                  <a:gd name="T0" fmla="*/ 5 w 14"/>
                  <a:gd name="T1" fmla="*/ 24 h 24"/>
                  <a:gd name="T2" fmla="*/ 12 w 14"/>
                  <a:gd name="T3" fmla="*/ 19 h 24"/>
                  <a:gd name="T4" fmla="*/ 14 w 14"/>
                  <a:gd name="T5" fmla="*/ 0 h 24"/>
                  <a:gd name="T6" fmla="*/ 8 w 14"/>
                  <a:gd name="T7" fmla="*/ 18 h 24"/>
                  <a:gd name="T8" fmla="*/ 0 w 14"/>
                  <a:gd name="T9" fmla="*/ 22 h 24"/>
                  <a:gd name="T10" fmla="*/ 5 w 14"/>
                  <a:gd name="T11" fmla="*/ 2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24"/>
                  <a:gd name="T20" fmla="*/ 14 w 14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24">
                    <a:moveTo>
                      <a:pt x="5" y="24"/>
                    </a:moveTo>
                    <a:lnTo>
                      <a:pt x="12" y="19"/>
                    </a:lnTo>
                    <a:lnTo>
                      <a:pt x="14" y="0"/>
                    </a:lnTo>
                    <a:lnTo>
                      <a:pt x="8" y="18"/>
                    </a:lnTo>
                    <a:lnTo>
                      <a:pt x="0" y="22"/>
                    </a:ln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DFBBD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4" name="Freeform 132"/>
              <p:cNvSpPr>
                <a:spLocks/>
              </p:cNvSpPr>
              <p:nvPr/>
            </p:nvSpPr>
            <p:spPr bwMode="auto">
              <a:xfrm>
                <a:off x="3631" y="1573"/>
                <a:ext cx="299" cy="313"/>
              </a:xfrm>
              <a:custGeom>
                <a:avLst/>
                <a:gdLst>
                  <a:gd name="T0" fmla="*/ 0 w 299"/>
                  <a:gd name="T1" fmla="*/ 57 h 313"/>
                  <a:gd name="T2" fmla="*/ 25 w 299"/>
                  <a:gd name="T3" fmla="*/ 274 h 313"/>
                  <a:gd name="T4" fmla="*/ 62 w 299"/>
                  <a:gd name="T5" fmla="*/ 278 h 313"/>
                  <a:gd name="T6" fmla="*/ 107 w 299"/>
                  <a:gd name="T7" fmla="*/ 303 h 313"/>
                  <a:gd name="T8" fmla="*/ 139 w 299"/>
                  <a:gd name="T9" fmla="*/ 302 h 313"/>
                  <a:gd name="T10" fmla="*/ 154 w 299"/>
                  <a:gd name="T11" fmla="*/ 292 h 313"/>
                  <a:gd name="T12" fmla="*/ 190 w 299"/>
                  <a:gd name="T13" fmla="*/ 313 h 313"/>
                  <a:gd name="T14" fmla="*/ 211 w 299"/>
                  <a:gd name="T15" fmla="*/ 296 h 313"/>
                  <a:gd name="T16" fmla="*/ 216 w 299"/>
                  <a:gd name="T17" fmla="*/ 261 h 313"/>
                  <a:gd name="T18" fmla="*/ 229 w 299"/>
                  <a:gd name="T19" fmla="*/ 269 h 313"/>
                  <a:gd name="T20" fmla="*/ 237 w 299"/>
                  <a:gd name="T21" fmla="*/ 240 h 313"/>
                  <a:gd name="T22" fmla="*/ 287 w 299"/>
                  <a:gd name="T23" fmla="*/ 199 h 313"/>
                  <a:gd name="T24" fmla="*/ 295 w 299"/>
                  <a:gd name="T25" fmla="*/ 132 h 313"/>
                  <a:gd name="T26" fmla="*/ 288 w 299"/>
                  <a:gd name="T27" fmla="*/ 117 h 313"/>
                  <a:gd name="T28" fmla="*/ 299 w 299"/>
                  <a:gd name="T29" fmla="*/ 111 h 313"/>
                  <a:gd name="T30" fmla="*/ 280 w 299"/>
                  <a:gd name="T31" fmla="*/ 0 h 313"/>
                  <a:gd name="T32" fmla="*/ 229 w 299"/>
                  <a:gd name="T33" fmla="*/ 25 h 313"/>
                  <a:gd name="T34" fmla="*/ 203 w 299"/>
                  <a:gd name="T35" fmla="*/ 51 h 313"/>
                  <a:gd name="T36" fmla="*/ 185 w 299"/>
                  <a:gd name="T37" fmla="*/ 53 h 313"/>
                  <a:gd name="T38" fmla="*/ 157 w 299"/>
                  <a:gd name="T39" fmla="*/ 67 h 313"/>
                  <a:gd name="T40" fmla="*/ 91 w 299"/>
                  <a:gd name="T41" fmla="*/ 45 h 313"/>
                  <a:gd name="T42" fmla="*/ 0 w 299"/>
                  <a:gd name="T43" fmla="*/ 57 h 31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99"/>
                  <a:gd name="T67" fmla="*/ 0 h 313"/>
                  <a:gd name="T68" fmla="*/ 299 w 299"/>
                  <a:gd name="T69" fmla="*/ 313 h 31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99" h="313">
                    <a:moveTo>
                      <a:pt x="0" y="57"/>
                    </a:moveTo>
                    <a:lnTo>
                      <a:pt x="25" y="274"/>
                    </a:lnTo>
                    <a:lnTo>
                      <a:pt x="62" y="278"/>
                    </a:lnTo>
                    <a:lnTo>
                      <a:pt x="107" y="303"/>
                    </a:lnTo>
                    <a:lnTo>
                      <a:pt x="139" y="302"/>
                    </a:lnTo>
                    <a:lnTo>
                      <a:pt x="154" y="292"/>
                    </a:lnTo>
                    <a:lnTo>
                      <a:pt x="190" y="313"/>
                    </a:lnTo>
                    <a:lnTo>
                      <a:pt x="211" y="296"/>
                    </a:lnTo>
                    <a:lnTo>
                      <a:pt x="216" y="261"/>
                    </a:lnTo>
                    <a:lnTo>
                      <a:pt x="229" y="269"/>
                    </a:lnTo>
                    <a:lnTo>
                      <a:pt x="237" y="240"/>
                    </a:lnTo>
                    <a:lnTo>
                      <a:pt x="287" y="199"/>
                    </a:lnTo>
                    <a:lnTo>
                      <a:pt x="295" y="132"/>
                    </a:lnTo>
                    <a:lnTo>
                      <a:pt x="288" y="117"/>
                    </a:lnTo>
                    <a:lnTo>
                      <a:pt x="299" y="111"/>
                    </a:lnTo>
                    <a:lnTo>
                      <a:pt x="280" y="0"/>
                    </a:lnTo>
                    <a:lnTo>
                      <a:pt x="229" y="25"/>
                    </a:lnTo>
                    <a:lnTo>
                      <a:pt x="203" y="51"/>
                    </a:lnTo>
                    <a:lnTo>
                      <a:pt x="185" y="53"/>
                    </a:lnTo>
                    <a:lnTo>
                      <a:pt x="157" y="67"/>
                    </a:lnTo>
                    <a:lnTo>
                      <a:pt x="91" y="4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5" name="Freeform 133"/>
              <p:cNvSpPr>
                <a:spLocks noEditPoints="1"/>
              </p:cNvSpPr>
              <p:nvPr/>
            </p:nvSpPr>
            <p:spPr bwMode="auto">
              <a:xfrm>
                <a:off x="3629" y="1571"/>
                <a:ext cx="304" cy="318"/>
              </a:xfrm>
              <a:custGeom>
                <a:avLst/>
                <a:gdLst>
                  <a:gd name="T0" fmla="*/ 5 w 993"/>
                  <a:gd name="T1" fmla="*/ 59 h 1233"/>
                  <a:gd name="T2" fmla="*/ 28 w 993"/>
                  <a:gd name="T3" fmla="*/ 275 h 1233"/>
                  <a:gd name="T4" fmla="*/ 66 w 993"/>
                  <a:gd name="T5" fmla="*/ 279 h 1233"/>
                  <a:gd name="T6" fmla="*/ 109 w 993"/>
                  <a:gd name="T7" fmla="*/ 303 h 1233"/>
                  <a:gd name="T8" fmla="*/ 140 w 993"/>
                  <a:gd name="T9" fmla="*/ 302 h 1233"/>
                  <a:gd name="T10" fmla="*/ 158 w 993"/>
                  <a:gd name="T11" fmla="*/ 293 h 1233"/>
                  <a:gd name="T12" fmla="*/ 190 w 993"/>
                  <a:gd name="T13" fmla="*/ 314 h 1233"/>
                  <a:gd name="T14" fmla="*/ 211 w 993"/>
                  <a:gd name="T15" fmla="*/ 298 h 1233"/>
                  <a:gd name="T16" fmla="*/ 217 w 993"/>
                  <a:gd name="T17" fmla="*/ 262 h 1233"/>
                  <a:gd name="T18" fmla="*/ 233 w 993"/>
                  <a:gd name="T19" fmla="*/ 269 h 1233"/>
                  <a:gd name="T20" fmla="*/ 237 w 993"/>
                  <a:gd name="T21" fmla="*/ 242 h 1233"/>
                  <a:gd name="T22" fmla="*/ 287 w 993"/>
                  <a:gd name="T23" fmla="*/ 199 h 1233"/>
                  <a:gd name="T24" fmla="*/ 295 w 993"/>
                  <a:gd name="T25" fmla="*/ 133 h 1233"/>
                  <a:gd name="T26" fmla="*/ 289 w 993"/>
                  <a:gd name="T27" fmla="*/ 120 h 1233"/>
                  <a:gd name="T28" fmla="*/ 300 w 993"/>
                  <a:gd name="T29" fmla="*/ 111 h 1233"/>
                  <a:gd name="T30" fmla="*/ 280 w 993"/>
                  <a:gd name="T31" fmla="*/ 3 h 1233"/>
                  <a:gd name="T32" fmla="*/ 233 w 993"/>
                  <a:gd name="T33" fmla="*/ 29 h 1233"/>
                  <a:gd name="T34" fmla="*/ 208 w 993"/>
                  <a:gd name="T35" fmla="*/ 54 h 1233"/>
                  <a:gd name="T36" fmla="*/ 188 w 993"/>
                  <a:gd name="T37" fmla="*/ 56 h 1233"/>
                  <a:gd name="T38" fmla="*/ 160 w 993"/>
                  <a:gd name="T39" fmla="*/ 71 h 1233"/>
                  <a:gd name="T40" fmla="*/ 92 w 993"/>
                  <a:gd name="T41" fmla="*/ 49 h 1233"/>
                  <a:gd name="T42" fmla="*/ 3 w 993"/>
                  <a:gd name="T43" fmla="*/ 61 h 1233"/>
                  <a:gd name="T44" fmla="*/ 94 w 993"/>
                  <a:gd name="T45" fmla="*/ 45 h 1233"/>
                  <a:gd name="T46" fmla="*/ 158 w 993"/>
                  <a:gd name="T47" fmla="*/ 67 h 1233"/>
                  <a:gd name="T48" fmla="*/ 187 w 993"/>
                  <a:gd name="T49" fmla="*/ 52 h 1233"/>
                  <a:gd name="T50" fmla="*/ 204 w 993"/>
                  <a:gd name="T51" fmla="*/ 52 h 1233"/>
                  <a:gd name="T52" fmla="*/ 231 w 993"/>
                  <a:gd name="T53" fmla="*/ 25 h 1233"/>
                  <a:gd name="T54" fmla="*/ 283 w 993"/>
                  <a:gd name="T55" fmla="*/ 0 h 1233"/>
                  <a:gd name="T56" fmla="*/ 304 w 993"/>
                  <a:gd name="T57" fmla="*/ 112 h 1233"/>
                  <a:gd name="T58" fmla="*/ 292 w 993"/>
                  <a:gd name="T59" fmla="*/ 121 h 1233"/>
                  <a:gd name="T60" fmla="*/ 300 w 993"/>
                  <a:gd name="T61" fmla="*/ 133 h 1233"/>
                  <a:gd name="T62" fmla="*/ 291 w 993"/>
                  <a:gd name="T63" fmla="*/ 201 h 1233"/>
                  <a:gd name="T64" fmla="*/ 241 w 993"/>
                  <a:gd name="T65" fmla="*/ 244 h 1233"/>
                  <a:gd name="T66" fmla="*/ 234 w 993"/>
                  <a:gd name="T67" fmla="*/ 272 h 1233"/>
                  <a:gd name="T68" fmla="*/ 231 w 993"/>
                  <a:gd name="T69" fmla="*/ 273 h 1233"/>
                  <a:gd name="T70" fmla="*/ 220 w 993"/>
                  <a:gd name="T71" fmla="*/ 264 h 1233"/>
                  <a:gd name="T72" fmla="*/ 215 w 993"/>
                  <a:gd name="T73" fmla="*/ 299 h 1233"/>
                  <a:gd name="T74" fmla="*/ 191 w 993"/>
                  <a:gd name="T75" fmla="*/ 317 h 1233"/>
                  <a:gd name="T76" fmla="*/ 158 w 993"/>
                  <a:gd name="T77" fmla="*/ 296 h 1233"/>
                  <a:gd name="T78" fmla="*/ 141 w 993"/>
                  <a:gd name="T79" fmla="*/ 306 h 1233"/>
                  <a:gd name="T80" fmla="*/ 108 w 993"/>
                  <a:gd name="T81" fmla="*/ 307 h 1233"/>
                  <a:gd name="T82" fmla="*/ 64 w 993"/>
                  <a:gd name="T83" fmla="*/ 282 h 1233"/>
                  <a:gd name="T84" fmla="*/ 25 w 993"/>
                  <a:gd name="T85" fmla="*/ 277 h 1233"/>
                  <a:gd name="T86" fmla="*/ 2 w 993"/>
                  <a:gd name="T87" fmla="*/ 57 h 123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993"/>
                  <a:gd name="T133" fmla="*/ 0 h 1233"/>
                  <a:gd name="T134" fmla="*/ 993 w 993"/>
                  <a:gd name="T135" fmla="*/ 1233 h 123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993" h="1233">
                    <a:moveTo>
                      <a:pt x="10" y="236"/>
                    </a:moveTo>
                    <a:lnTo>
                      <a:pt x="16" y="227"/>
                    </a:lnTo>
                    <a:lnTo>
                      <a:pt x="97" y="1072"/>
                    </a:lnTo>
                    <a:lnTo>
                      <a:pt x="90" y="1065"/>
                    </a:lnTo>
                    <a:lnTo>
                      <a:pt x="211" y="1079"/>
                    </a:lnTo>
                    <a:cubicBezTo>
                      <a:pt x="213" y="1079"/>
                      <a:pt x="214" y="1080"/>
                      <a:pt x="215" y="1080"/>
                    </a:cubicBezTo>
                    <a:lnTo>
                      <a:pt x="362" y="1177"/>
                    </a:lnTo>
                    <a:lnTo>
                      <a:pt x="357" y="1175"/>
                    </a:lnTo>
                    <a:lnTo>
                      <a:pt x="461" y="1171"/>
                    </a:lnTo>
                    <a:lnTo>
                      <a:pt x="457" y="1172"/>
                    </a:lnTo>
                    <a:lnTo>
                      <a:pt x="506" y="1136"/>
                    </a:lnTo>
                    <a:cubicBezTo>
                      <a:pt x="508" y="1134"/>
                      <a:pt x="512" y="1134"/>
                      <a:pt x="515" y="1136"/>
                    </a:cubicBezTo>
                    <a:lnTo>
                      <a:pt x="632" y="1218"/>
                    </a:lnTo>
                    <a:lnTo>
                      <a:pt x="622" y="1219"/>
                    </a:lnTo>
                    <a:lnTo>
                      <a:pt x="692" y="1149"/>
                    </a:lnTo>
                    <a:lnTo>
                      <a:pt x="689" y="1154"/>
                    </a:lnTo>
                    <a:lnTo>
                      <a:pt x="704" y="1021"/>
                    </a:lnTo>
                    <a:cubicBezTo>
                      <a:pt x="705" y="1018"/>
                      <a:pt x="706" y="1016"/>
                      <a:pt x="709" y="1015"/>
                    </a:cubicBezTo>
                    <a:cubicBezTo>
                      <a:pt x="711" y="1013"/>
                      <a:pt x="714" y="1014"/>
                      <a:pt x="717" y="1015"/>
                    </a:cubicBezTo>
                    <a:lnTo>
                      <a:pt x="761" y="1044"/>
                    </a:lnTo>
                    <a:lnTo>
                      <a:pt x="749" y="1049"/>
                    </a:lnTo>
                    <a:lnTo>
                      <a:pt x="775" y="938"/>
                    </a:lnTo>
                    <a:cubicBezTo>
                      <a:pt x="775" y="937"/>
                      <a:pt x="776" y="935"/>
                      <a:pt x="777" y="934"/>
                    </a:cubicBezTo>
                    <a:lnTo>
                      <a:pt x="938" y="772"/>
                    </a:lnTo>
                    <a:lnTo>
                      <a:pt x="936" y="777"/>
                    </a:lnTo>
                    <a:lnTo>
                      <a:pt x="964" y="517"/>
                    </a:lnTo>
                    <a:lnTo>
                      <a:pt x="964" y="520"/>
                    </a:lnTo>
                    <a:lnTo>
                      <a:pt x="943" y="465"/>
                    </a:lnTo>
                    <a:cubicBezTo>
                      <a:pt x="942" y="462"/>
                      <a:pt x="943" y="458"/>
                      <a:pt x="946" y="456"/>
                    </a:cubicBezTo>
                    <a:lnTo>
                      <a:pt x="980" y="429"/>
                    </a:lnTo>
                    <a:lnTo>
                      <a:pt x="977" y="437"/>
                    </a:lnTo>
                    <a:lnTo>
                      <a:pt x="915" y="10"/>
                    </a:lnTo>
                    <a:lnTo>
                      <a:pt x="927" y="15"/>
                    </a:lnTo>
                    <a:lnTo>
                      <a:pt x="761" y="112"/>
                    </a:lnTo>
                    <a:lnTo>
                      <a:pt x="763" y="110"/>
                    </a:lnTo>
                    <a:lnTo>
                      <a:pt x="678" y="211"/>
                    </a:lnTo>
                    <a:cubicBezTo>
                      <a:pt x="677" y="213"/>
                      <a:pt x="675" y="214"/>
                      <a:pt x="673" y="214"/>
                    </a:cubicBezTo>
                    <a:lnTo>
                      <a:pt x="613" y="219"/>
                    </a:lnTo>
                    <a:lnTo>
                      <a:pt x="616" y="218"/>
                    </a:lnTo>
                    <a:lnTo>
                      <a:pt x="523" y="274"/>
                    </a:lnTo>
                    <a:cubicBezTo>
                      <a:pt x="521" y="275"/>
                      <a:pt x="518" y="275"/>
                      <a:pt x="516" y="274"/>
                    </a:cubicBezTo>
                    <a:lnTo>
                      <a:pt x="301" y="190"/>
                    </a:lnTo>
                    <a:lnTo>
                      <a:pt x="305" y="190"/>
                    </a:lnTo>
                    <a:lnTo>
                      <a:pt x="10" y="236"/>
                    </a:lnTo>
                    <a:close/>
                    <a:moveTo>
                      <a:pt x="303" y="174"/>
                    </a:moveTo>
                    <a:cubicBezTo>
                      <a:pt x="304" y="174"/>
                      <a:pt x="306" y="174"/>
                      <a:pt x="307" y="175"/>
                    </a:cubicBezTo>
                    <a:lnTo>
                      <a:pt x="522" y="259"/>
                    </a:lnTo>
                    <a:lnTo>
                      <a:pt x="515" y="260"/>
                    </a:lnTo>
                    <a:lnTo>
                      <a:pt x="608" y="204"/>
                    </a:lnTo>
                    <a:cubicBezTo>
                      <a:pt x="609" y="204"/>
                      <a:pt x="610" y="203"/>
                      <a:pt x="612" y="203"/>
                    </a:cubicBezTo>
                    <a:lnTo>
                      <a:pt x="671" y="198"/>
                    </a:lnTo>
                    <a:lnTo>
                      <a:pt x="666" y="201"/>
                    </a:lnTo>
                    <a:lnTo>
                      <a:pt x="751" y="100"/>
                    </a:lnTo>
                    <a:cubicBezTo>
                      <a:pt x="751" y="99"/>
                      <a:pt x="752" y="99"/>
                      <a:pt x="753" y="98"/>
                    </a:cubicBezTo>
                    <a:lnTo>
                      <a:pt x="919" y="2"/>
                    </a:lnTo>
                    <a:cubicBezTo>
                      <a:pt x="921" y="0"/>
                      <a:pt x="924" y="0"/>
                      <a:pt x="926" y="1"/>
                    </a:cubicBezTo>
                    <a:cubicBezTo>
                      <a:pt x="929" y="2"/>
                      <a:pt x="930" y="5"/>
                      <a:pt x="931" y="7"/>
                    </a:cubicBezTo>
                    <a:lnTo>
                      <a:pt x="992" y="434"/>
                    </a:lnTo>
                    <a:cubicBezTo>
                      <a:pt x="993" y="437"/>
                      <a:pt x="992" y="440"/>
                      <a:pt x="989" y="442"/>
                    </a:cubicBezTo>
                    <a:lnTo>
                      <a:pt x="955" y="468"/>
                    </a:lnTo>
                    <a:lnTo>
                      <a:pt x="958" y="459"/>
                    </a:lnTo>
                    <a:lnTo>
                      <a:pt x="979" y="515"/>
                    </a:lnTo>
                    <a:cubicBezTo>
                      <a:pt x="980" y="516"/>
                      <a:pt x="980" y="517"/>
                      <a:pt x="980" y="518"/>
                    </a:cubicBezTo>
                    <a:lnTo>
                      <a:pt x="952" y="779"/>
                    </a:lnTo>
                    <a:cubicBezTo>
                      <a:pt x="952" y="781"/>
                      <a:pt x="951" y="782"/>
                      <a:pt x="950" y="784"/>
                    </a:cubicBezTo>
                    <a:lnTo>
                      <a:pt x="788" y="945"/>
                    </a:lnTo>
                    <a:lnTo>
                      <a:pt x="790" y="942"/>
                    </a:lnTo>
                    <a:lnTo>
                      <a:pt x="765" y="1053"/>
                    </a:lnTo>
                    <a:cubicBezTo>
                      <a:pt x="764" y="1055"/>
                      <a:pt x="762" y="1057"/>
                      <a:pt x="760" y="1058"/>
                    </a:cubicBezTo>
                    <a:cubicBezTo>
                      <a:pt x="758" y="1059"/>
                      <a:pt x="755" y="1059"/>
                      <a:pt x="753" y="1057"/>
                    </a:cubicBezTo>
                    <a:lnTo>
                      <a:pt x="708" y="1029"/>
                    </a:lnTo>
                    <a:lnTo>
                      <a:pt x="720" y="1023"/>
                    </a:lnTo>
                    <a:lnTo>
                      <a:pt x="705" y="1155"/>
                    </a:lnTo>
                    <a:cubicBezTo>
                      <a:pt x="705" y="1157"/>
                      <a:pt x="704" y="1159"/>
                      <a:pt x="703" y="1160"/>
                    </a:cubicBezTo>
                    <a:lnTo>
                      <a:pt x="633" y="1230"/>
                    </a:lnTo>
                    <a:cubicBezTo>
                      <a:pt x="630" y="1233"/>
                      <a:pt x="626" y="1233"/>
                      <a:pt x="623" y="1231"/>
                    </a:cubicBezTo>
                    <a:lnTo>
                      <a:pt x="506" y="1149"/>
                    </a:lnTo>
                    <a:lnTo>
                      <a:pt x="515" y="1149"/>
                    </a:lnTo>
                    <a:lnTo>
                      <a:pt x="466" y="1185"/>
                    </a:lnTo>
                    <a:cubicBezTo>
                      <a:pt x="465" y="1186"/>
                      <a:pt x="463" y="1187"/>
                      <a:pt x="462" y="1187"/>
                    </a:cubicBezTo>
                    <a:lnTo>
                      <a:pt x="358" y="1191"/>
                    </a:lnTo>
                    <a:cubicBezTo>
                      <a:pt x="356" y="1192"/>
                      <a:pt x="354" y="1191"/>
                      <a:pt x="353" y="1190"/>
                    </a:cubicBezTo>
                    <a:lnTo>
                      <a:pt x="206" y="1094"/>
                    </a:lnTo>
                    <a:lnTo>
                      <a:pt x="210" y="1095"/>
                    </a:lnTo>
                    <a:lnTo>
                      <a:pt x="88" y="1080"/>
                    </a:lnTo>
                    <a:cubicBezTo>
                      <a:pt x="85" y="1080"/>
                      <a:pt x="82" y="1077"/>
                      <a:pt x="81" y="1073"/>
                    </a:cubicBezTo>
                    <a:lnTo>
                      <a:pt x="0" y="229"/>
                    </a:lnTo>
                    <a:cubicBezTo>
                      <a:pt x="0" y="225"/>
                      <a:pt x="3" y="221"/>
                      <a:pt x="7" y="220"/>
                    </a:cubicBezTo>
                    <a:lnTo>
                      <a:pt x="303" y="174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6" name="Freeform 134"/>
              <p:cNvSpPr>
                <a:spLocks/>
              </p:cNvSpPr>
              <p:nvPr/>
            </p:nvSpPr>
            <p:spPr bwMode="auto">
              <a:xfrm>
                <a:off x="3822" y="1685"/>
                <a:ext cx="318" cy="296"/>
              </a:xfrm>
              <a:custGeom>
                <a:avLst/>
                <a:gdLst>
                  <a:gd name="T0" fmla="*/ 0 w 318"/>
                  <a:gd name="T1" fmla="*/ 205 h 296"/>
                  <a:gd name="T2" fmla="*/ 12 w 318"/>
                  <a:gd name="T3" fmla="*/ 245 h 296"/>
                  <a:gd name="T4" fmla="*/ 53 w 318"/>
                  <a:gd name="T5" fmla="*/ 274 h 296"/>
                  <a:gd name="T6" fmla="*/ 73 w 318"/>
                  <a:gd name="T7" fmla="*/ 296 h 296"/>
                  <a:gd name="T8" fmla="*/ 133 w 318"/>
                  <a:gd name="T9" fmla="*/ 272 h 296"/>
                  <a:gd name="T10" fmla="*/ 160 w 318"/>
                  <a:gd name="T11" fmla="*/ 269 h 296"/>
                  <a:gd name="T12" fmla="*/ 175 w 318"/>
                  <a:gd name="T13" fmla="*/ 251 h 296"/>
                  <a:gd name="T14" fmla="*/ 198 w 318"/>
                  <a:gd name="T15" fmla="*/ 161 h 296"/>
                  <a:gd name="T16" fmla="*/ 224 w 318"/>
                  <a:gd name="T17" fmla="*/ 172 h 296"/>
                  <a:gd name="T18" fmla="*/ 274 w 318"/>
                  <a:gd name="T19" fmla="*/ 76 h 296"/>
                  <a:gd name="T20" fmla="*/ 312 w 318"/>
                  <a:gd name="T21" fmla="*/ 96 h 296"/>
                  <a:gd name="T22" fmla="*/ 318 w 318"/>
                  <a:gd name="T23" fmla="*/ 79 h 296"/>
                  <a:gd name="T24" fmla="*/ 291 w 318"/>
                  <a:gd name="T25" fmla="*/ 58 h 296"/>
                  <a:gd name="T26" fmla="*/ 270 w 318"/>
                  <a:gd name="T27" fmla="*/ 61 h 296"/>
                  <a:gd name="T28" fmla="*/ 263 w 318"/>
                  <a:gd name="T29" fmla="*/ 71 h 296"/>
                  <a:gd name="T30" fmla="*/ 224 w 318"/>
                  <a:gd name="T31" fmla="*/ 82 h 296"/>
                  <a:gd name="T32" fmla="*/ 199 w 318"/>
                  <a:gd name="T33" fmla="*/ 108 h 296"/>
                  <a:gd name="T34" fmla="*/ 192 w 318"/>
                  <a:gd name="T35" fmla="*/ 66 h 296"/>
                  <a:gd name="T36" fmla="*/ 123 w 318"/>
                  <a:gd name="T37" fmla="*/ 77 h 296"/>
                  <a:gd name="T38" fmla="*/ 110 w 318"/>
                  <a:gd name="T39" fmla="*/ 0 h 296"/>
                  <a:gd name="T40" fmla="*/ 99 w 318"/>
                  <a:gd name="T41" fmla="*/ 7 h 296"/>
                  <a:gd name="T42" fmla="*/ 106 w 318"/>
                  <a:gd name="T43" fmla="*/ 21 h 296"/>
                  <a:gd name="T44" fmla="*/ 97 w 318"/>
                  <a:gd name="T45" fmla="*/ 89 h 296"/>
                  <a:gd name="T46" fmla="*/ 48 w 318"/>
                  <a:gd name="T47" fmla="*/ 131 h 296"/>
                  <a:gd name="T48" fmla="*/ 40 w 318"/>
                  <a:gd name="T49" fmla="*/ 160 h 296"/>
                  <a:gd name="T50" fmla="*/ 27 w 318"/>
                  <a:gd name="T51" fmla="*/ 152 h 296"/>
                  <a:gd name="T52" fmla="*/ 22 w 318"/>
                  <a:gd name="T53" fmla="*/ 186 h 296"/>
                  <a:gd name="T54" fmla="*/ 0 w 318"/>
                  <a:gd name="T55" fmla="*/ 205 h 29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18"/>
                  <a:gd name="T85" fmla="*/ 0 h 296"/>
                  <a:gd name="T86" fmla="*/ 318 w 318"/>
                  <a:gd name="T87" fmla="*/ 296 h 29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18" h="296">
                    <a:moveTo>
                      <a:pt x="0" y="205"/>
                    </a:moveTo>
                    <a:lnTo>
                      <a:pt x="12" y="245"/>
                    </a:lnTo>
                    <a:lnTo>
                      <a:pt x="53" y="274"/>
                    </a:lnTo>
                    <a:lnTo>
                      <a:pt x="73" y="296"/>
                    </a:lnTo>
                    <a:lnTo>
                      <a:pt x="133" y="272"/>
                    </a:lnTo>
                    <a:lnTo>
                      <a:pt x="160" y="269"/>
                    </a:lnTo>
                    <a:lnTo>
                      <a:pt x="175" y="251"/>
                    </a:lnTo>
                    <a:lnTo>
                      <a:pt x="198" y="161"/>
                    </a:lnTo>
                    <a:lnTo>
                      <a:pt x="224" y="172"/>
                    </a:lnTo>
                    <a:lnTo>
                      <a:pt x="274" y="76"/>
                    </a:lnTo>
                    <a:lnTo>
                      <a:pt x="312" y="96"/>
                    </a:lnTo>
                    <a:lnTo>
                      <a:pt x="318" y="79"/>
                    </a:lnTo>
                    <a:lnTo>
                      <a:pt x="291" y="58"/>
                    </a:lnTo>
                    <a:lnTo>
                      <a:pt x="270" y="61"/>
                    </a:lnTo>
                    <a:lnTo>
                      <a:pt x="263" y="71"/>
                    </a:lnTo>
                    <a:lnTo>
                      <a:pt x="224" y="82"/>
                    </a:lnTo>
                    <a:lnTo>
                      <a:pt x="199" y="108"/>
                    </a:lnTo>
                    <a:lnTo>
                      <a:pt x="192" y="66"/>
                    </a:lnTo>
                    <a:lnTo>
                      <a:pt x="123" y="77"/>
                    </a:lnTo>
                    <a:lnTo>
                      <a:pt x="110" y="0"/>
                    </a:lnTo>
                    <a:lnTo>
                      <a:pt x="99" y="7"/>
                    </a:lnTo>
                    <a:lnTo>
                      <a:pt x="106" y="21"/>
                    </a:lnTo>
                    <a:lnTo>
                      <a:pt x="97" y="89"/>
                    </a:lnTo>
                    <a:lnTo>
                      <a:pt x="48" y="131"/>
                    </a:lnTo>
                    <a:lnTo>
                      <a:pt x="40" y="160"/>
                    </a:lnTo>
                    <a:lnTo>
                      <a:pt x="27" y="152"/>
                    </a:lnTo>
                    <a:lnTo>
                      <a:pt x="22" y="186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7" name="Freeform 135"/>
              <p:cNvSpPr>
                <a:spLocks noEditPoints="1"/>
              </p:cNvSpPr>
              <p:nvPr/>
            </p:nvSpPr>
            <p:spPr bwMode="auto">
              <a:xfrm>
                <a:off x="3820" y="1683"/>
                <a:ext cx="323" cy="300"/>
              </a:xfrm>
              <a:custGeom>
                <a:avLst/>
                <a:gdLst>
                  <a:gd name="T0" fmla="*/ 5 w 1057"/>
                  <a:gd name="T1" fmla="*/ 206 h 1169"/>
                  <a:gd name="T2" fmla="*/ 15 w 1057"/>
                  <a:gd name="T3" fmla="*/ 245 h 1169"/>
                  <a:gd name="T4" fmla="*/ 57 w 1057"/>
                  <a:gd name="T5" fmla="*/ 274 h 1169"/>
                  <a:gd name="T6" fmla="*/ 74 w 1057"/>
                  <a:gd name="T7" fmla="*/ 296 h 1169"/>
                  <a:gd name="T8" fmla="*/ 135 w 1057"/>
                  <a:gd name="T9" fmla="*/ 272 h 1169"/>
                  <a:gd name="T10" fmla="*/ 160 w 1057"/>
                  <a:gd name="T11" fmla="*/ 269 h 1169"/>
                  <a:gd name="T12" fmla="*/ 174 w 1057"/>
                  <a:gd name="T13" fmla="*/ 252 h 1169"/>
                  <a:gd name="T14" fmla="*/ 199 w 1057"/>
                  <a:gd name="T15" fmla="*/ 162 h 1169"/>
                  <a:gd name="T16" fmla="*/ 227 w 1057"/>
                  <a:gd name="T17" fmla="*/ 172 h 1169"/>
                  <a:gd name="T18" fmla="*/ 273 w 1057"/>
                  <a:gd name="T19" fmla="*/ 78 h 1169"/>
                  <a:gd name="T20" fmla="*/ 277 w 1057"/>
                  <a:gd name="T21" fmla="*/ 77 h 1169"/>
                  <a:gd name="T22" fmla="*/ 312 w 1057"/>
                  <a:gd name="T23" fmla="*/ 98 h 1169"/>
                  <a:gd name="T24" fmla="*/ 319 w 1057"/>
                  <a:gd name="T25" fmla="*/ 83 h 1169"/>
                  <a:gd name="T26" fmla="*/ 293 w 1057"/>
                  <a:gd name="T27" fmla="*/ 62 h 1169"/>
                  <a:gd name="T28" fmla="*/ 274 w 1057"/>
                  <a:gd name="T29" fmla="*/ 64 h 1169"/>
                  <a:gd name="T30" fmla="*/ 265 w 1057"/>
                  <a:gd name="T31" fmla="*/ 75 h 1169"/>
                  <a:gd name="T32" fmla="*/ 228 w 1057"/>
                  <a:gd name="T33" fmla="*/ 85 h 1169"/>
                  <a:gd name="T34" fmla="*/ 201 w 1057"/>
                  <a:gd name="T35" fmla="*/ 112 h 1169"/>
                  <a:gd name="T36" fmla="*/ 192 w 1057"/>
                  <a:gd name="T37" fmla="*/ 69 h 1169"/>
                  <a:gd name="T38" fmla="*/ 126 w 1057"/>
                  <a:gd name="T39" fmla="*/ 81 h 1169"/>
                  <a:gd name="T40" fmla="*/ 123 w 1057"/>
                  <a:gd name="T41" fmla="*/ 79 h 1169"/>
                  <a:gd name="T42" fmla="*/ 113 w 1057"/>
                  <a:gd name="T43" fmla="*/ 4 h 1169"/>
                  <a:gd name="T44" fmla="*/ 104 w 1057"/>
                  <a:gd name="T45" fmla="*/ 8 h 1169"/>
                  <a:gd name="T46" fmla="*/ 110 w 1057"/>
                  <a:gd name="T47" fmla="*/ 24 h 1169"/>
                  <a:gd name="T48" fmla="*/ 101 w 1057"/>
                  <a:gd name="T49" fmla="*/ 92 h 1169"/>
                  <a:gd name="T50" fmla="*/ 53 w 1057"/>
                  <a:gd name="T51" fmla="*/ 133 h 1169"/>
                  <a:gd name="T52" fmla="*/ 43 w 1057"/>
                  <a:gd name="T53" fmla="*/ 163 h 1169"/>
                  <a:gd name="T54" fmla="*/ 27 w 1057"/>
                  <a:gd name="T55" fmla="*/ 156 h 1169"/>
                  <a:gd name="T56" fmla="*/ 27 w 1057"/>
                  <a:gd name="T57" fmla="*/ 189 h 1169"/>
                  <a:gd name="T58" fmla="*/ 4 w 1057"/>
                  <a:gd name="T59" fmla="*/ 208 h 1169"/>
                  <a:gd name="T60" fmla="*/ 22 w 1057"/>
                  <a:gd name="T61" fmla="*/ 188 h 1169"/>
                  <a:gd name="T62" fmla="*/ 28 w 1057"/>
                  <a:gd name="T63" fmla="*/ 152 h 1169"/>
                  <a:gd name="T64" fmla="*/ 44 w 1057"/>
                  <a:gd name="T65" fmla="*/ 160 h 1169"/>
                  <a:gd name="T66" fmla="*/ 48 w 1057"/>
                  <a:gd name="T67" fmla="*/ 132 h 1169"/>
                  <a:gd name="T68" fmla="*/ 98 w 1057"/>
                  <a:gd name="T69" fmla="*/ 90 h 1169"/>
                  <a:gd name="T70" fmla="*/ 105 w 1057"/>
                  <a:gd name="T71" fmla="*/ 23 h 1169"/>
                  <a:gd name="T72" fmla="*/ 99 w 1057"/>
                  <a:gd name="T73" fmla="*/ 10 h 1169"/>
                  <a:gd name="T74" fmla="*/ 110 w 1057"/>
                  <a:gd name="T75" fmla="*/ 1 h 1169"/>
                  <a:gd name="T76" fmla="*/ 114 w 1057"/>
                  <a:gd name="T77" fmla="*/ 2 h 1169"/>
                  <a:gd name="T78" fmla="*/ 125 w 1057"/>
                  <a:gd name="T79" fmla="*/ 77 h 1169"/>
                  <a:gd name="T80" fmla="*/ 196 w 1057"/>
                  <a:gd name="T81" fmla="*/ 67 h 1169"/>
                  <a:gd name="T82" fmla="*/ 204 w 1057"/>
                  <a:gd name="T83" fmla="*/ 110 h 1169"/>
                  <a:gd name="T84" fmla="*/ 224 w 1057"/>
                  <a:gd name="T85" fmla="*/ 83 h 1169"/>
                  <a:gd name="T86" fmla="*/ 264 w 1057"/>
                  <a:gd name="T87" fmla="*/ 72 h 1169"/>
                  <a:gd name="T88" fmla="*/ 270 w 1057"/>
                  <a:gd name="T89" fmla="*/ 62 h 1169"/>
                  <a:gd name="T90" fmla="*/ 293 w 1057"/>
                  <a:gd name="T91" fmla="*/ 58 h 1169"/>
                  <a:gd name="T92" fmla="*/ 322 w 1057"/>
                  <a:gd name="T93" fmla="*/ 80 h 1169"/>
                  <a:gd name="T94" fmla="*/ 316 w 1057"/>
                  <a:gd name="T95" fmla="*/ 99 h 1169"/>
                  <a:gd name="T96" fmla="*/ 313 w 1057"/>
                  <a:gd name="T97" fmla="*/ 100 h 1169"/>
                  <a:gd name="T98" fmla="*/ 278 w 1057"/>
                  <a:gd name="T99" fmla="*/ 79 h 1169"/>
                  <a:gd name="T100" fmla="*/ 227 w 1057"/>
                  <a:gd name="T101" fmla="*/ 176 h 1169"/>
                  <a:gd name="T102" fmla="*/ 199 w 1057"/>
                  <a:gd name="T103" fmla="*/ 165 h 1169"/>
                  <a:gd name="T104" fmla="*/ 179 w 1057"/>
                  <a:gd name="T105" fmla="*/ 253 h 1169"/>
                  <a:gd name="T106" fmla="*/ 164 w 1057"/>
                  <a:gd name="T107" fmla="*/ 272 h 1169"/>
                  <a:gd name="T108" fmla="*/ 136 w 1057"/>
                  <a:gd name="T109" fmla="*/ 276 h 1169"/>
                  <a:gd name="T110" fmla="*/ 76 w 1057"/>
                  <a:gd name="T111" fmla="*/ 300 h 1169"/>
                  <a:gd name="T112" fmla="*/ 53 w 1057"/>
                  <a:gd name="T113" fmla="*/ 277 h 1169"/>
                  <a:gd name="T114" fmla="*/ 12 w 1057"/>
                  <a:gd name="T115" fmla="*/ 248 h 1169"/>
                  <a:gd name="T116" fmla="*/ 0 w 1057"/>
                  <a:gd name="T117" fmla="*/ 207 h 1169"/>
                  <a:gd name="T118" fmla="*/ 22 w 1057"/>
                  <a:gd name="T119" fmla="*/ 187 h 116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57"/>
                  <a:gd name="T181" fmla="*/ 0 h 1169"/>
                  <a:gd name="T182" fmla="*/ 1057 w 1057"/>
                  <a:gd name="T183" fmla="*/ 1169 h 116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57" h="1169">
                    <a:moveTo>
                      <a:pt x="14" y="811"/>
                    </a:moveTo>
                    <a:lnTo>
                      <a:pt x="16" y="803"/>
                    </a:lnTo>
                    <a:lnTo>
                      <a:pt x="52" y="959"/>
                    </a:lnTo>
                    <a:lnTo>
                      <a:pt x="50" y="955"/>
                    </a:lnTo>
                    <a:lnTo>
                      <a:pt x="184" y="1067"/>
                    </a:lnTo>
                    <a:cubicBezTo>
                      <a:pt x="184" y="1067"/>
                      <a:pt x="185" y="1067"/>
                      <a:pt x="185" y="1068"/>
                    </a:cubicBezTo>
                    <a:lnTo>
                      <a:pt x="251" y="1156"/>
                    </a:lnTo>
                    <a:lnTo>
                      <a:pt x="241" y="1153"/>
                    </a:lnTo>
                    <a:lnTo>
                      <a:pt x="439" y="1061"/>
                    </a:lnTo>
                    <a:cubicBezTo>
                      <a:pt x="440" y="1060"/>
                      <a:pt x="440" y="1060"/>
                      <a:pt x="441" y="1060"/>
                    </a:cubicBezTo>
                    <a:lnTo>
                      <a:pt x="530" y="1045"/>
                    </a:lnTo>
                    <a:lnTo>
                      <a:pt x="525" y="1049"/>
                    </a:lnTo>
                    <a:lnTo>
                      <a:pt x="572" y="981"/>
                    </a:lnTo>
                    <a:lnTo>
                      <a:pt x="571" y="983"/>
                    </a:lnTo>
                    <a:lnTo>
                      <a:pt x="647" y="635"/>
                    </a:lnTo>
                    <a:cubicBezTo>
                      <a:pt x="648" y="633"/>
                      <a:pt x="649" y="631"/>
                      <a:pt x="652" y="630"/>
                    </a:cubicBezTo>
                    <a:cubicBezTo>
                      <a:pt x="654" y="629"/>
                      <a:pt x="656" y="629"/>
                      <a:pt x="659" y="630"/>
                    </a:cubicBezTo>
                    <a:lnTo>
                      <a:pt x="744" y="671"/>
                    </a:lnTo>
                    <a:lnTo>
                      <a:pt x="733" y="675"/>
                    </a:lnTo>
                    <a:lnTo>
                      <a:pt x="894" y="302"/>
                    </a:lnTo>
                    <a:cubicBezTo>
                      <a:pt x="895" y="300"/>
                      <a:pt x="897" y="299"/>
                      <a:pt x="899" y="298"/>
                    </a:cubicBezTo>
                    <a:cubicBezTo>
                      <a:pt x="902" y="297"/>
                      <a:pt x="904" y="298"/>
                      <a:pt x="906" y="299"/>
                    </a:cubicBezTo>
                    <a:lnTo>
                      <a:pt x="1031" y="377"/>
                    </a:lnTo>
                    <a:lnTo>
                      <a:pt x="1020" y="381"/>
                    </a:lnTo>
                    <a:lnTo>
                      <a:pt x="1041" y="315"/>
                    </a:lnTo>
                    <a:lnTo>
                      <a:pt x="1043" y="324"/>
                    </a:lnTo>
                    <a:lnTo>
                      <a:pt x="954" y="241"/>
                    </a:lnTo>
                    <a:lnTo>
                      <a:pt x="960" y="243"/>
                    </a:lnTo>
                    <a:lnTo>
                      <a:pt x="892" y="253"/>
                    </a:lnTo>
                    <a:lnTo>
                      <a:pt x="898" y="249"/>
                    </a:lnTo>
                    <a:lnTo>
                      <a:pt x="872" y="290"/>
                    </a:lnTo>
                    <a:cubicBezTo>
                      <a:pt x="871" y="292"/>
                      <a:pt x="870" y="293"/>
                      <a:pt x="868" y="294"/>
                    </a:cubicBezTo>
                    <a:lnTo>
                      <a:pt x="743" y="335"/>
                    </a:lnTo>
                    <a:lnTo>
                      <a:pt x="746" y="332"/>
                    </a:lnTo>
                    <a:lnTo>
                      <a:pt x="666" y="435"/>
                    </a:lnTo>
                    <a:cubicBezTo>
                      <a:pt x="664" y="437"/>
                      <a:pt x="660" y="438"/>
                      <a:pt x="657" y="438"/>
                    </a:cubicBezTo>
                    <a:cubicBezTo>
                      <a:pt x="654" y="437"/>
                      <a:pt x="652" y="434"/>
                      <a:pt x="651" y="431"/>
                    </a:cubicBezTo>
                    <a:lnTo>
                      <a:pt x="628" y="268"/>
                    </a:lnTo>
                    <a:lnTo>
                      <a:pt x="637" y="275"/>
                    </a:lnTo>
                    <a:lnTo>
                      <a:pt x="412" y="316"/>
                    </a:lnTo>
                    <a:cubicBezTo>
                      <a:pt x="410" y="316"/>
                      <a:pt x="408" y="316"/>
                      <a:pt x="406" y="315"/>
                    </a:cubicBezTo>
                    <a:cubicBezTo>
                      <a:pt x="404" y="313"/>
                      <a:pt x="403" y="311"/>
                      <a:pt x="403" y="309"/>
                    </a:cubicBezTo>
                    <a:lnTo>
                      <a:pt x="358" y="10"/>
                    </a:lnTo>
                    <a:lnTo>
                      <a:pt x="371" y="15"/>
                    </a:lnTo>
                    <a:lnTo>
                      <a:pt x="337" y="42"/>
                    </a:lnTo>
                    <a:lnTo>
                      <a:pt x="339" y="32"/>
                    </a:lnTo>
                    <a:lnTo>
                      <a:pt x="360" y="88"/>
                    </a:lnTo>
                    <a:cubicBezTo>
                      <a:pt x="361" y="90"/>
                      <a:pt x="361" y="91"/>
                      <a:pt x="361" y="92"/>
                    </a:cubicBezTo>
                    <a:lnTo>
                      <a:pt x="333" y="355"/>
                    </a:lnTo>
                    <a:cubicBezTo>
                      <a:pt x="333" y="357"/>
                      <a:pt x="332" y="359"/>
                      <a:pt x="331" y="360"/>
                    </a:cubicBezTo>
                    <a:lnTo>
                      <a:pt x="169" y="523"/>
                    </a:lnTo>
                    <a:lnTo>
                      <a:pt x="172" y="519"/>
                    </a:lnTo>
                    <a:lnTo>
                      <a:pt x="146" y="631"/>
                    </a:lnTo>
                    <a:cubicBezTo>
                      <a:pt x="145" y="634"/>
                      <a:pt x="144" y="636"/>
                      <a:pt x="141" y="637"/>
                    </a:cubicBezTo>
                    <a:cubicBezTo>
                      <a:pt x="139" y="638"/>
                      <a:pt x="136" y="638"/>
                      <a:pt x="134" y="636"/>
                    </a:cubicBezTo>
                    <a:lnTo>
                      <a:pt x="89" y="607"/>
                    </a:lnTo>
                    <a:lnTo>
                      <a:pt x="101" y="601"/>
                    </a:lnTo>
                    <a:lnTo>
                      <a:pt x="87" y="735"/>
                    </a:lnTo>
                    <a:cubicBezTo>
                      <a:pt x="86" y="737"/>
                      <a:pt x="86" y="739"/>
                      <a:pt x="84" y="740"/>
                    </a:cubicBezTo>
                    <a:lnTo>
                      <a:pt x="14" y="811"/>
                    </a:lnTo>
                    <a:close/>
                    <a:moveTo>
                      <a:pt x="73" y="729"/>
                    </a:moveTo>
                    <a:lnTo>
                      <a:pt x="71" y="733"/>
                    </a:lnTo>
                    <a:lnTo>
                      <a:pt x="86" y="599"/>
                    </a:lnTo>
                    <a:cubicBezTo>
                      <a:pt x="86" y="597"/>
                      <a:pt x="88" y="594"/>
                      <a:pt x="90" y="593"/>
                    </a:cubicBezTo>
                    <a:cubicBezTo>
                      <a:pt x="93" y="592"/>
                      <a:pt x="96" y="592"/>
                      <a:pt x="98" y="594"/>
                    </a:cubicBezTo>
                    <a:lnTo>
                      <a:pt x="143" y="623"/>
                    </a:lnTo>
                    <a:lnTo>
                      <a:pt x="130" y="628"/>
                    </a:lnTo>
                    <a:lnTo>
                      <a:pt x="156" y="516"/>
                    </a:lnTo>
                    <a:cubicBezTo>
                      <a:pt x="156" y="514"/>
                      <a:pt x="157" y="513"/>
                      <a:pt x="158" y="512"/>
                    </a:cubicBezTo>
                    <a:lnTo>
                      <a:pt x="320" y="349"/>
                    </a:lnTo>
                    <a:lnTo>
                      <a:pt x="317" y="353"/>
                    </a:lnTo>
                    <a:lnTo>
                      <a:pt x="345" y="90"/>
                    </a:lnTo>
                    <a:lnTo>
                      <a:pt x="346" y="94"/>
                    </a:lnTo>
                    <a:lnTo>
                      <a:pt x="324" y="38"/>
                    </a:lnTo>
                    <a:cubicBezTo>
                      <a:pt x="323" y="35"/>
                      <a:pt x="324" y="31"/>
                      <a:pt x="327" y="29"/>
                    </a:cubicBezTo>
                    <a:lnTo>
                      <a:pt x="361" y="2"/>
                    </a:lnTo>
                    <a:cubicBezTo>
                      <a:pt x="363" y="0"/>
                      <a:pt x="366" y="0"/>
                      <a:pt x="369" y="1"/>
                    </a:cubicBezTo>
                    <a:cubicBezTo>
                      <a:pt x="371" y="2"/>
                      <a:pt x="373" y="4"/>
                      <a:pt x="374" y="7"/>
                    </a:cubicBezTo>
                    <a:lnTo>
                      <a:pt x="418" y="307"/>
                    </a:lnTo>
                    <a:lnTo>
                      <a:pt x="409" y="300"/>
                    </a:lnTo>
                    <a:lnTo>
                      <a:pt x="634" y="259"/>
                    </a:lnTo>
                    <a:cubicBezTo>
                      <a:pt x="637" y="258"/>
                      <a:pt x="639" y="259"/>
                      <a:pt x="641" y="260"/>
                    </a:cubicBezTo>
                    <a:cubicBezTo>
                      <a:pt x="642" y="261"/>
                      <a:pt x="643" y="263"/>
                      <a:pt x="644" y="265"/>
                    </a:cubicBezTo>
                    <a:lnTo>
                      <a:pt x="667" y="429"/>
                    </a:lnTo>
                    <a:lnTo>
                      <a:pt x="653" y="425"/>
                    </a:lnTo>
                    <a:lnTo>
                      <a:pt x="734" y="323"/>
                    </a:lnTo>
                    <a:cubicBezTo>
                      <a:pt x="735" y="321"/>
                      <a:pt x="736" y="320"/>
                      <a:pt x="738" y="320"/>
                    </a:cubicBezTo>
                    <a:lnTo>
                      <a:pt x="863" y="279"/>
                    </a:lnTo>
                    <a:lnTo>
                      <a:pt x="859" y="282"/>
                    </a:lnTo>
                    <a:lnTo>
                      <a:pt x="884" y="241"/>
                    </a:lnTo>
                    <a:cubicBezTo>
                      <a:pt x="886" y="238"/>
                      <a:pt x="888" y="237"/>
                      <a:pt x="890" y="237"/>
                    </a:cubicBezTo>
                    <a:lnTo>
                      <a:pt x="958" y="227"/>
                    </a:lnTo>
                    <a:cubicBezTo>
                      <a:pt x="960" y="227"/>
                      <a:pt x="963" y="227"/>
                      <a:pt x="965" y="229"/>
                    </a:cubicBezTo>
                    <a:lnTo>
                      <a:pt x="1054" y="312"/>
                    </a:lnTo>
                    <a:cubicBezTo>
                      <a:pt x="1056" y="314"/>
                      <a:pt x="1057" y="317"/>
                      <a:pt x="1056" y="320"/>
                    </a:cubicBezTo>
                    <a:lnTo>
                      <a:pt x="1035" y="386"/>
                    </a:lnTo>
                    <a:cubicBezTo>
                      <a:pt x="1034" y="388"/>
                      <a:pt x="1032" y="390"/>
                      <a:pt x="1030" y="391"/>
                    </a:cubicBezTo>
                    <a:cubicBezTo>
                      <a:pt x="1028" y="392"/>
                      <a:pt x="1025" y="392"/>
                      <a:pt x="1023" y="390"/>
                    </a:cubicBezTo>
                    <a:lnTo>
                      <a:pt x="897" y="312"/>
                    </a:lnTo>
                    <a:lnTo>
                      <a:pt x="909" y="309"/>
                    </a:lnTo>
                    <a:lnTo>
                      <a:pt x="747" y="681"/>
                    </a:lnTo>
                    <a:cubicBezTo>
                      <a:pt x="747" y="683"/>
                      <a:pt x="745" y="685"/>
                      <a:pt x="743" y="686"/>
                    </a:cubicBezTo>
                    <a:cubicBezTo>
                      <a:pt x="741" y="687"/>
                      <a:pt x="739" y="686"/>
                      <a:pt x="737" y="685"/>
                    </a:cubicBezTo>
                    <a:lnTo>
                      <a:pt x="652" y="644"/>
                    </a:lnTo>
                    <a:lnTo>
                      <a:pt x="663" y="639"/>
                    </a:lnTo>
                    <a:lnTo>
                      <a:pt x="586" y="987"/>
                    </a:lnTo>
                    <a:cubicBezTo>
                      <a:pt x="586" y="988"/>
                      <a:pt x="586" y="989"/>
                      <a:pt x="585" y="990"/>
                    </a:cubicBezTo>
                    <a:lnTo>
                      <a:pt x="538" y="1058"/>
                    </a:lnTo>
                    <a:cubicBezTo>
                      <a:pt x="537" y="1060"/>
                      <a:pt x="535" y="1061"/>
                      <a:pt x="533" y="1061"/>
                    </a:cubicBezTo>
                    <a:lnTo>
                      <a:pt x="444" y="1076"/>
                    </a:lnTo>
                    <a:lnTo>
                      <a:pt x="446" y="1075"/>
                    </a:lnTo>
                    <a:lnTo>
                      <a:pt x="248" y="1168"/>
                    </a:lnTo>
                    <a:cubicBezTo>
                      <a:pt x="244" y="1169"/>
                      <a:pt x="240" y="1168"/>
                      <a:pt x="238" y="1165"/>
                    </a:cubicBezTo>
                    <a:lnTo>
                      <a:pt x="172" y="1078"/>
                    </a:lnTo>
                    <a:lnTo>
                      <a:pt x="173" y="1079"/>
                    </a:lnTo>
                    <a:lnTo>
                      <a:pt x="39" y="967"/>
                    </a:lnTo>
                    <a:cubicBezTo>
                      <a:pt x="38" y="966"/>
                      <a:pt x="37" y="964"/>
                      <a:pt x="37" y="963"/>
                    </a:cubicBezTo>
                    <a:lnTo>
                      <a:pt x="1" y="807"/>
                    </a:lnTo>
                    <a:cubicBezTo>
                      <a:pt x="0" y="804"/>
                      <a:pt x="1" y="801"/>
                      <a:pt x="3" y="799"/>
                    </a:cubicBezTo>
                    <a:lnTo>
                      <a:pt x="73" y="729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8" name="Freeform 136"/>
              <p:cNvSpPr>
                <a:spLocks/>
              </p:cNvSpPr>
              <p:nvPr/>
            </p:nvSpPr>
            <p:spPr bwMode="auto">
              <a:xfrm>
                <a:off x="4013" y="1705"/>
                <a:ext cx="323" cy="148"/>
              </a:xfrm>
              <a:custGeom>
                <a:avLst/>
                <a:gdLst>
                  <a:gd name="T0" fmla="*/ 0 w 323"/>
                  <a:gd name="T1" fmla="*/ 45 h 148"/>
                  <a:gd name="T2" fmla="*/ 7 w 323"/>
                  <a:gd name="T3" fmla="*/ 86 h 148"/>
                  <a:gd name="T4" fmla="*/ 32 w 323"/>
                  <a:gd name="T5" fmla="*/ 60 h 148"/>
                  <a:gd name="T6" fmla="*/ 70 w 323"/>
                  <a:gd name="T7" fmla="*/ 50 h 148"/>
                  <a:gd name="T8" fmla="*/ 78 w 323"/>
                  <a:gd name="T9" fmla="*/ 39 h 148"/>
                  <a:gd name="T10" fmla="*/ 99 w 323"/>
                  <a:gd name="T11" fmla="*/ 37 h 148"/>
                  <a:gd name="T12" fmla="*/ 127 w 323"/>
                  <a:gd name="T13" fmla="*/ 58 h 148"/>
                  <a:gd name="T14" fmla="*/ 145 w 323"/>
                  <a:gd name="T15" fmla="*/ 63 h 148"/>
                  <a:gd name="T16" fmla="*/ 180 w 323"/>
                  <a:gd name="T17" fmla="*/ 92 h 148"/>
                  <a:gd name="T18" fmla="*/ 168 w 323"/>
                  <a:gd name="T19" fmla="*/ 120 h 148"/>
                  <a:gd name="T20" fmla="*/ 172 w 323"/>
                  <a:gd name="T21" fmla="*/ 133 h 148"/>
                  <a:gd name="T22" fmla="*/ 187 w 323"/>
                  <a:gd name="T23" fmla="*/ 127 h 148"/>
                  <a:gd name="T24" fmla="*/ 201 w 323"/>
                  <a:gd name="T25" fmla="*/ 127 h 148"/>
                  <a:gd name="T26" fmla="*/ 208 w 323"/>
                  <a:gd name="T27" fmla="*/ 137 h 148"/>
                  <a:gd name="T28" fmla="*/ 224 w 323"/>
                  <a:gd name="T29" fmla="*/ 137 h 148"/>
                  <a:gd name="T30" fmla="*/ 231 w 323"/>
                  <a:gd name="T31" fmla="*/ 133 h 148"/>
                  <a:gd name="T32" fmla="*/ 220 w 323"/>
                  <a:gd name="T33" fmla="*/ 107 h 148"/>
                  <a:gd name="T34" fmla="*/ 218 w 323"/>
                  <a:gd name="T35" fmla="*/ 60 h 148"/>
                  <a:gd name="T36" fmla="*/ 206 w 323"/>
                  <a:gd name="T37" fmla="*/ 53 h 148"/>
                  <a:gd name="T38" fmla="*/ 231 w 323"/>
                  <a:gd name="T39" fmla="*/ 32 h 148"/>
                  <a:gd name="T40" fmla="*/ 232 w 323"/>
                  <a:gd name="T41" fmla="*/ 18 h 148"/>
                  <a:gd name="T42" fmla="*/ 248 w 323"/>
                  <a:gd name="T43" fmla="*/ 20 h 148"/>
                  <a:gd name="T44" fmla="*/ 228 w 323"/>
                  <a:gd name="T45" fmla="*/ 49 h 148"/>
                  <a:gd name="T46" fmla="*/ 239 w 323"/>
                  <a:gd name="T47" fmla="*/ 84 h 148"/>
                  <a:gd name="T48" fmla="*/ 244 w 323"/>
                  <a:gd name="T49" fmla="*/ 93 h 148"/>
                  <a:gd name="T50" fmla="*/ 251 w 323"/>
                  <a:gd name="T51" fmla="*/ 98 h 148"/>
                  <a:gd name="T52" fmla="*/ 236 w 323"/>
                  <a:gd name="T53" fmla="*/ 97 h 148"/>
                  <a:gd name="T54" fmla="*/ 242 w 323"/>
                  <a:gd name="T55" fmla="*/ 119 h 148"/>
                  <a:gd name="T56" fmla="*/ 268 w 323"/>
                  <a:gd name="T57" fmla="*/ 133 h 148"/>
                  <a:gd name="T58" fmla="*/ 274 w 323"/>
                  <a:gd name="T59" fmla="*/ 137 h 148"/>
                  <a:gd name="T60" fmla="*/ 281 w 323"/>
                  <a:gd name="T61" fmla="*/ 137 h 148"/>
                  <a:gd name="T62" fmla="*/ 277 w 323"/>
                  <a:gd name="T63" fmla="*/ 148 h 148"/>
                  <a:gd name="T64" fmla="*/ 310 w 323"/>
                  <a:gd name="T65" fmla="*/ 133 h 148"/>
                  <a:gd name="T66" fmla="*/ 316 w 323"/>
                  <a:gd name="T67" fmla="*/ 114 h 148"/>
                  <a:gd name="T68" fmla="*/ 323 w 323"/>
                  <a:gd name="T69" fmla="*/ 94 h 148"/>
                  <a:gd name="T70" fmla="*/ 277 w 323"/>
                  <a:gd name="T71" fmla="*/ 103 h 148"/>
                  <a:gd name="T72" fmla="*/ 248 w 323"/>
                  <a:gd name="T73" fmla="*/ 0 h 148"/>
                  <a:gd name="T74" fmla="*/ 0 w 323"/>
                  <a:gd name="T75" fmla="*/ 45 h 14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23"/>
                  <a:gd name="T115" fmla="*/ 0 h 148"/>
                  <a:gd name="T116" fmla="*/ 323 w 323"/>
                  <a:gd name="T117" fmla="*/ 148 h 14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23" h="148">
                    <a:moveTo>
                      <a:pt x="0" y="45"/>
                    </a:moveTo>
                    <a:lnTo>
                      <a:pt x="7" y="86"/>
                    </a:lnTo>
                    <a:lnTo>
                      <a:pt x="32" y="60"/>
                    </a:lnTo>
                    <a:lnTo>
                      <a:pt x="70" y="50"/>
                    </a:lnTo>
                    <a:lnTo>
                      <a:pt x="78" y="39"/>
                    </a:lnTo>
                    <a:lnTo>
                      <a:pt x="99" y="37"/>
                    </a:lnTo>
                    <a:lnTo>
                      <a:pt x="127" y="58"/>
                    </a:lnTo>
                    <a:lnTo>
                      <a:pt x="145" y="63"/>
                    </a:lnTo>
                    <a:lnTo>
                      <a:pt x="180" y="92"/>
                    </a:lnTo>
                    <a:lnTo>
                      <a:pt x="168" y="120"/>
                    </a:lnTo>
                    <a:lnTo>
                      <a:pt x="172" y="133"/>
                    </a:lnTo>
                    <a:lnTo>
                      <a:pt x="187" y="127"/>
                    </a:lnTo>
                    <a:lnTo>
                      <a:pt x="201" y="127"/>
                    </a:lnTo>
                    <a:lnTo>
                      <a:pt x="208" y="137"/>
                    </a:lnTo>
                    <a:lnTo>
                      <a:pt x="224" y="137"/>
                    </a:lnTo>
                    <a:lnTo>
                      <a:pt x="231" y="133"/>
                    </a:lnTo>
                    <a:lnTo>
                      <a:pt x="220" y="107"/>
                    </a:lnTo>
                    <a:lnTo>
                      <a:pt x="218" y="60"/>
                    </a:lnTo>
                    <a:lnTo>
                      <a:pt x="206" y="53"/>
                    </a:lnTo>
                    <a:lnTo>
                      <a:pt x="231" y="32"/>
                    </a:lnTo>
                    <a:lnTo>
                      <a:pt x="232" y="18"/>
                    </a:lnTo>
                    <a:lnTo>
                      <a:pt x="248" y="20"/>
                    </a:lnTo>
                    <a:lnTo>
                      <a:pt x="228" y="49"/>
                    </a:lnTo>
                    <a:lnTo>
                      <a:pt x="239" y="84"/>
                    </a:lnTo>
                    <a:lnTo>
                      <a:pt x="244" y="93"/>
                    </a:lnTo>
                    <a:lnTo>
                      <a:pt x="251" y="98"/>
                    </a:lnTo>
                    <a:lnTo>
                      <a:pt x="236" y="97"/>
                    </a:lnTo>
                    <a:lnTo>
                      <a:pt x="242" y="119"/>
                    </a:lnTo>
                    <a:lnTo>
                      <a:pt x="268" y="133"/>
                    </a:lnTo>
                    <a:lnTo>
                      <a:pt x="274" y="137"/>
                    </a:lnTo>
                    <a:lnTo>
                      <a:pt x="281" y="137"/>
                    </a:lnTo>
                    <a:lnTo>
                      <a:pt x="277" y="148"/>
                    </a:lnTo>
                    <a:lnTo>
                      <a:pt x="310" y="133"/>
                    </a:lnTo>
                    <a:lnTo>
                      <a:pt x="316" y="114"/>
                    </a:lnTo>
                    <a:lnTo>
                      <a:pt x="323" y="94"/>
                    </a:lnTo>
                    <a:lnTo>
                      <a:pt x="277" y="103"/>
                    </a:lnTo>
                    <a:lnTo>
                      <a:pt x="248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9" name="Freeform 137"/>
              <p:cNvSpPr>
                <a:spLocks noEditPoints="1"/>
              </p:cNvSpPr>
              <p:nvPr/>
            </p:nvSpPr>
            <p:spPr bwMode="auto">
              <a:xfrm>
                <a:off x="4011" y="1703"/>
                <a:ext cx="328" cy="153"/>
              </a:xfrm>
              <a:custGeom>
                <a:avLst/>
                <a:gdLst>
                  <a:gd name="T0" fmla="*/ 12 w 1073"/>
                  <a:gd name="T1" fmla="*/ 88 h 593"/>
                  <a:gd name="T2" fmla="*/ 34 w 1073"/>
                  <a:gd name="T3" fmla="*/ 60 h 593"/>
                  <a:gd name="T4" fmla="*/ 79 w 1073"/>
                  <a:gd name="T5" fmla="*/ 40 h 593"/>
                  <a:gd name="T6" fmla="*/ 103 w 1073"/>
                  <a:gd name="T7" fmla="*/ 37 h 593"/>
                  <a:gd name="T8" fmla="*/ 148 w 1073"/>
                  <a:gd name="T9" fmla="*/ 63 h 593"/>
                  <a:gd name="T10" fmla="*/ 185 w 1073"/>
                  <a:gd name="T11" fmla="*/ 94 h 593"/>
                  <a:gd name="T12" fmla="*/ 177 w 1073"/>
                  <a:gd name="T13" fmla="*/ 135 h 593"/>
                  <a:gd name="T14" fmla="*/ 189 w 1073"/>
                  <a:gd name="T15" fmla="*/ 127 h 593"/>
                  <a:gd name="T16" fmla="*/ 212 w 1073"/>
                  <a:gd name="T17" fmla="*/ 138 h 593"/>
                  <a:gd name="T18" fmla="*/ 225 w 1073"/>
                  <a:gd name="T19" fmla="*/ 137 h 593"/>
                  <a:gd name="T20" fmla="*/ 220 w 1073"/>
                  <a:gd name="T21" fmla="*/ 110 h 593"/>
                  <a:gd name="T22" fmla="*/ 219 w 1073"/>
                  <a:gd name="T23" fmla="*/ 64 h 593"/>
                  <a:gd name="T24" fmla="*/ 206 w 1073"/>
                  <a:gd name="T25" fmla="*/ 54 h 593"/>
                  <a:gd name="T26" fmla="*/ 232 w 1073"/>
                  <a:gd name="T27" fmla="*/ 20 h 593"/>
                  <a:gd name="T28" fmla="*/ 250 w 1073"/>
                  <a:gd name="T29" fmla="*/ 19 h 593"/>
                  <a:gd name="T30" fmla="*/ 233 w 1073"/>
                  <a:gd name="T31" fmla="*/ 52 h 593"/>
                  <a:gd name="T32" fmla="*/ 244 w 1073"/>
                  <a:gd name="T33" fmla="*/ 85 h 593"/>
                  <a:gd name="T34" fmla="*/ 255 w 1073"/>
                  <a:gd name="T35" fmla="*/ 98 h 593"/>
                  <a:gd name="T36" fmla="*/ 239 w 1073"/>
                  <a:gd name="T37" fmla="*/ 101 h 593"/>
                  <a:gd name="T38" fmla="*/ 245 w 1073"/>
                  <a:gd name="T39" fmla="*/ 119 h 593"/>
                  <a:gd name="T40" fmla="*/ 276 w 1073"/>
                  <a:gd name="T41" fmla="*/ 137 h 593"/>
                  <a:gd name="T42" fmla="*/ 286 w 1073"/>
                  <a:gd name="T43" fmla="*/ 140 h 593"/>
                  <a:gd name="T44" fmla="*/ 311 w 1073"/>
                  <a:gd name="T45" fmla="*/ 134 h 593"/>
                  <a:gd name="T46" fmla="*/ 323 w 1073"/>
                  <a:gd name="T47" fmla="*/ 96 h 593"/>
                  <a:gd name="T48" fmla="*/ 278 w 1073"/>
                  <a:gd name="T49" fmla="*/ 106 h 593"/>
                  <a:gd name="T50" fmla="*/ 3 w 1073"/>
                  <a:gd name="T51" fmla="*/ 49 h 593"/>
                  <a:gd name="T52" fmla="*/ 282 w 1073"/>
                  <a:gd name="T53" fmla="*/ 105 h 593"/>
                  <a:gd name="T54" fmla="*/ 327 w 1073"/>
                  <a:gd name="T55" fmla="*/ 95 h 593"/>
                  <a:gd name="T56" fmla="*/ 314 w 1073"/>
                  <a:gd name="T57" fmla="*/ 136 h 593"/>
                  <a:gd name="T58" fmla="*/ 278 w 1073"/>
                  <a:gd name="T59" fmla="*/ 152 h 593"/>
                  <a:gd name="T60" fmla="*/ 284 w 1073"/>
                  <a:gd name="T61" fmla="*/ 141 h 593"/>
                  <a:gd name="T62" fmla="*/ 269 w 1073"/>
                  <a:gd name="T63" fmla="*/ 137 h 593"/>
                  <a:gd name="T64" fmla="*/ 236 w 1073"/>
                  <a:gd name="T65" fmla="*/ 99 h 593"/>
                  <a:gd name="T66" fmla="*/ 254 w 1073"/>
                  <a:gd name="T67" fmla="*/ 98 h 593"/>
                  <a:gd name="T68" fmla="*/ 245 w 1073"/>
                  <a:gd name="T69" fmla="*/ 96 h 593"/>
                  <a:gd name="T70" fmla="*/ 228 w 1073"/>
                  <a:gd name="T71" fmla="*/ 51 h 593"/>
                  <a:gd name="T72" fmla="*/ 250 w 1073"/>
                  <a:gd name="T73" fmla="*/ 23 h 593"/>
                  <a:gd name="T74" fmla="*/ 235 w 1073"/>
                  <a:gd name="T75" fmla="*/ 34 h 593"/>
                  <a:gd name="T76" fmla="*/ 210 w 1073"/>
                  <a:gd name="T77" fmla="*/ 54 h 593"/>
                  <a:gd name="T78" fmla="*/ 225 w 1073"/>
                  <a:gd name="T79" fmla="*/ 109 h 593"/>
                  <a:gd name="T80" fmla="*/ 234 w 1073"/>
                  <a:gd name="T81" fmla="*/ 137 h 593"/>
                  <a:gd name="T82" fmla="*/ 210 w 1073"/>
                  <a:gd name="T83" fmla="*/ 141 h 593"/>
                  <a:gd name="T84" fmla="*/ 203 w 1073"/>
                  <a:gd name="T85" fmla="*/ 131 h 593"/>
                  <a:gd name="T86" fmla="*/ 175 w 1073"/>
                  <a:gd name="T87" fmla="*/ 137 h 593"/>
                  <a:gd name="T88" fmla="*/ 168 w 1073"/>
                  <a:gd name="T89" fmla="*/ 123 h 593"/>
                  <a:gd name="T90" fmla="*/ 180 w 1073"/>
                  <a:gd name="T91" fmla="*/ 95 h 593"/>
                  <a:gd name="T92" fmla="*/ 128 w 1073"/>
                  <a:gd name="T93" fmla="*/ 62 h 593"/>
                  <a:gd name="T94" fmla="*/ 102 w 1073"/>
                  <a:gd name="T95" fmla="*/ 41 h 593"/>
                  <a:gd name="T96" fmla="*/ 75 w 1073"/>
                  <a:gd name="T97" fmla="*/ 53 h 593"/>
                  <a:gd name="T98" fmla="*/ 36 w 1073"/>
                  <a:gd name="T99" fmla="*/ 63 h 593"/>
                  <a:gd name="T100" fmla="*/ 7 w 1073"/>
                  <a:gd name="T101" fmla="*/ 88 h 593"/>
                  <a:gd name="T102" fmla="*/ 249 w 1073"/>
                  <a:gd name="T103" fmla="*/ 0 h 593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73"/>
                  <a:gd name="T157" fmla="*/ 0 h 593"/>
                  <a:gd name="T158" fmla="*/ 1073 w 1073"/>
                  <a:gd name="T159" fmla="*/ 593 h 593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73" h="593">
                    <a:moveTo>
                      <a:pt x="10" y="189"/>
                    </a:moveTo>
                    <a:lnTo>
                      <a:pt x="16" y="180"/>
                    </a:lnTo>
                    <a:lnTo>
                      <a:pt x="40" y="341"/>
                    </a:lnTo>
                    <a:lnTo>
                      <a:pt x="26" y="337"/>
                    </a:lnTo>
                    <a:lnTo>
                      <a:pt x="107" y="236"/>
                    </a:lnTo>
                    <a:cubicBezTo>
                      <a:pt x="108" y="235"/>
                      <a:pt x="109" y="234"/>
                      <a:pt x="110" y="234"/>
                    </a:cubicBezTo>
                    <a:lnTo>
                      <a:pt x="236" y="193"/>
                    </a:lnTo>
                    <a:lnTo>
                      <a:pt x="232" y="196"/>
                    </a:lnTo>
                    <a:lnTo>
                      <a:pt x="257" y="155"/>
                    </a:lnTo>
                    <a:cubicBezTo>
                      <a:pt x="258" y="153"/>
                      <a:pt x="260" y="152"/>
                      <a:pt x="263" y="152"/>
                    </a:cubicBezTo>
                    <a:lnTo>
                      <a:pt x="331" y="142"/>
                    </a:lnTo>
                    <a:cubicBezTo>
                      <a:pt x="333" y="142"/>
                      <a:pt x="336" y="143"/>
                      <a:pt x="337" y="144"/>
                    </a:cubicBezTo>
                    <a:lnTo>
                      <a:pt x="427" y="226"/>
                    </a:lnTo>
                    <a:lnTo>
                      <a:pt x="424" y="224"/>
                    </a:lnTo>
                    <a:lnTo>
                      <a:pt x="484" y="243"/>
                    </a:lnTo>
                    <a:cubicBezTo>
                      <a:pt x="485" y="244"/>
                      <a:pt x="486" y="244"/>
                      <a:pt x="487" y="245"/>
                    </a:cubicBezTo>
                    <a:lnTo>
                      <a:pt x="602" y="358"/>
                    </a:lnTo>
                    <a:cubicBezTo>
                      <a:pt x="604" y="360"/>
                      <a:pt x="605" y="363"/>
                      <a:pt x="604" y="366"/>
                    </a:cubicBezTo>
                    <a:lnTo>
                      <a:pt x="563" y="477"/>
                    </a:lnTo>
                    <a:lnTo>
                      <a:pt x="563" y="472"/>
                    </a:lnTo>
                    <a:lnTo>
                      <a:pt x="578" y="522"/>
                    </a:lnTo>
                    <a:lnTo>
                      <a:pt x="567" y="517"/>
                    </a:lnTo>
                    <a:lnTo>
                      <a:pt x="616" y="493"/>
                    </a:lnTo>
                    <a:cubicBezTo>
                      <a:pt x="617" y="493"/>
                      <a:pt x="618" y="492"/>
                      <a:pt x="619" y="492"/>
                    </a:cubicBezTo>
                    <a:lnTo>
                      <a:pt x="664" y="492"/>
                    </a:lnTo>
                    <a:cubicBezTo>
                      <a:pt x="667" y="492"/>
                      <a:pt x="670" y="494"/>
                      <a:pt x="671" y="496"/>
                    </a:cubicBezTo>
                    <a:lnTo>
                      <a:pt x="694" y="535"/>
                    </a:lnTo>
                    <a:lnTo>
                      <a:pt x="688" y="531"/>
                    </a:lnTo>
                    <a:lnTo>
                      <a:pt x="741" y="531"/>
                    </a:lnTo>
                    <a:lnTo>
                      <a:pt x="736" y="532"/>
                    </a:lnTo>
                    <a:lnTo>
                      <a:pt x="758" y="518"/>
                    </a:lnTo>
                    <a:lnTo>
                      <a:pt x="755" y="527"/>
                    </a:lnTo>
                    <a:lnTo>
                      <a:pt x="720" y="426"/>
                    </a:lnTo>
                    <a:cubicBezTo>
                      <a:pt x="720" y="425"/>
                      <a:pt x="720" y="425"/>
                      <a:pt x="720" y="424"/>
                    </a:cubicBezTo>
                    <a:lnTo>
                      <a:pt x="714" y="242"/>
                    </a:lnTo>
                    <a:lnTo>
                      <a:pt x="717" y="248"/>
                    </a:lnTo>
                    <a:lnTo>
                      <a:pt x="677" y="222"/>
                    </a:lnTo>
                    <a:cubicBezTo>
                      <a:pt x="675" y="220"/>
                      <a:pt x="674" y="218"/>
                      <a:pt x="673" y="216"/>
                    </a:cubicBezTo>
                    <a:cubicBezTo>
                      <a:pt x="673" y="213"/>
                      <a:pt x="674" y="211"/>
                      <a:pt x="675" y="209"/>
                    </a:cubicBezTo>
                    <a:lnTo>
                      <a:pt x="756" y="125"/>
                    </a:lnTo>
                    <a:lnTo>
                      <a:pt x="754" y="130"/>
                    </a:lnTo>
                    <a:lnTo>
                      <a:pt x="758" y="77"/>
                    </a:lnTo>
                    <a:cubicBezTo>
                      <a:pt x="759" y="75"/>
                      <a:pt x="760" y="73"/>
                      <a:pt x="761" y="72"/>
                    </a:cubicBezTo>
                    <a:cubicBezTo>
                      <a:pt x="763" y="71"/>
                      <a:pt x="765" y="70"/>
                      <a:pt x="767" y="70"/>
                    </a:cubicBezTo>
                    <a:lnTo>
                      <a:pt x="818" y="75"/>
                    </a:lnTo>
                    <a:cubicBezTo>
                      <a:pt x="821" y="75"/>
                      <a:pt x="823" y="77"/>
                      <a:pt x="825" y="79"/>
                    </a:cubicBezTo>
                    <a:cubicBezTo>
                      <a:pt x="826" y="82"/>
                      <a:pt x="826" y="84"/>
                      <a:pt x="824" y="87"/>
                    </a:cubicBezTo>
                    <a:lnTo>
                      <a:pt x="761" y="200"/>
                    </a:lnTo>
                    <a:lnTo>
                      <a:pt x="761" y="194"/>
                    </a:lnTo>
                    <a:lnTo>
                      <a:pt x="798" y="330"/>
                    </a:lnTo>
                    <a:lnTo>
                      <a:pt x="797" y="329"/>
                    </a:lnTo>
                    <a:lnTo>
                      <a:pt x="814" y="365"/>
                    </a:lnTo>
                    <a:lnTo>
                      <a:pt x="812" y="362"/>
                    </a:lnTo>
                    <a:lnTo>
                      <a:pt x="835" y="381"/>
                    </a:lnTo>
                    <a:cubicBezTo>
                      <a:pt x="838" y="384"/>
                      <a:pt x="839" y="387"/>
                      <a:pt x="838" y="391"/>
                    </a:cubicBezTo>
                    <a:cubicBezTo>
                      <a:pt x="836" y="394"/>
                      <a:pt x="833" y="396"/>
                      <a:pt x="829" y="396"/>
                    </a:cubicBezTo>
                    <a:lnTo>
                      <a:pt x="781" y="391"/>
                    </a:lnTo>
                    <a:lnTo>
                      <a:pt x="789" y="381"/>
                    </a:lnTo>
                    <a:lnTo>
                      <a:pt x="806" y="468"/>
                    </a:lnTo>
                    <a:lnTo>
                      <a:pt x="803" y="463"/>
                    </a:lnTo>
                    <a:lnTo>
                      <a:pt x="888" y="518"/>
                    </a:lnTo>
                    <a:lnTo>
                      <a:pt x="907" y="532"/>
                    </a:lnTo>
                    <a:lnTo>
                      <a:pt x="903" y="531"/>
                    </a:lnTo>
                    <a:lnTo>
                      <a:pt x="928" y="531"/>
                    </a:lnTo>
                    <a:cubicBezTo>
                      <a:pt x="931" y="531"/>
                      <a:pt x="933" y="532"/>
                      <a:pt x="935" y="534"/>
                    </a:cubicBezTo>
                    <a:cubicBezTo>
                      <a:pt x="936" y="536"/>
                      <a:pt x="937" y="539"/>
                      <a:pt x="936" y="541"/>
                    </a:cubicBezTo>
                    <a:lnTo>
                      <a:pt x="923" y="587"/>
                    </a:lnTo>
                    <a:lnTo>
                      <a:pt x="911" y="578"/>
                    </a:lnTo>
                    <a:lnTo>
                      <a:pt x="1016" y="518"/>
                    </a:lnTo>
                    <a:lnTo>
                      <a:pt x="1012" y="522"/>
                    </a:lnTo>
                    <a:lnTo>
                      <a:pt x="1033" y="448"/>
                    </a:lnTo>
                    <a:lnTo>
                      <a:pt x="1057" y="371"/>
                    </a:lnTo>
                    <a:lnTo>
                      <a:pt x="1066" y="381"/>
                    </a:lnTo>
                    <a:lnTo>
                      <a:pt x="917" y="417"/>
                    </a:lnTo>
                    <a:cubicBezTo>
                      <a:pt x="913" y="418"/>
                      <a:pt x="909" y="415"/>
                      <a:pt x="908" y="411"/>
                    </a:cubicBezTo>
                    <a:lnTo>
                      <a:pt x="810" y="10"/>
                    </a:lnTo>
                    <a:lnTo>
                      <a:pt x="819" y="16"/>
                    </a:lnTo>
                    <a:lnTo>
                      <a:pt x="10" y="189"/>
                    </a:lnTo>
                    <a:close/>
                    <a:moveTo>
                      <a:pt x="816" y="1"/>
                    </a:moveTo>
                    <a:cubicBezTo>
                      <a:pt x="820" y="0"/>
                      <a:pt x="824" y="2"/>
                      <a:pt x="825" y="7"/>
                    </a:cubicBezTo>
                    <a:lnTo>
                      <a:pt x="923" y="407"/>
                    </a:lnTo>
                    <a:lnTo>
                      <a:pt x="914" y="401"/>
                    </a:lnTo>
                    <a:lnTo>
                      <a:pt x="1063" y="365"/>
                    </a:lnTo>
                    <a:cubicBezTo>
                      <a:pt x="1065" y="365"/>
                      <a:pt x="1068" y="366"/>
                      <a:pt x="1070" y="368"/>
                    </a:cubicBezTo>
                    <a:cubicBezTo>
                      <a:pt x="1072" y="370"/>
                      <a:pt x="1073" y="373"/>
                      <a:pt x="1072" y="376"/>
                    </a:cubicBezTo>
                    <a:lnTo>
                      <a:pt x="1049" y="452"/>
                    </a:lnTo>
                    <a:lnTo>
                      <a:pt x="1027" y="527"/>
                    </a:lnTo>
                    <a:cubicBezTo>
                      <a:pt x="1027" y="529"/>
                      <a:pt x="1026" y="530"/>
                      <a:pt x="1024" y="531"/>
                    </a:cubicBezTo>
                    <a:lnTo>
                      <a:pt x="919" y="591"/>
                    </a:lnTo>
                    <a:cubicBezTo>
                      <a:pt x="917" y="593"/>
                      <a:pt x="913" y="593"/>
                      <a:pt x="911" y="591"/>
                    </a:cubicBezTo>
                    <a:cubicBezTo>
                      <a:pt x="908" y="589"/>
                      <a:pt x="907" y="585"/>
                      <a:pt x="908" y="582"/>
                    </a:cubicBezTo>
                    <a:lnTo>
                      <a:pt x="920" y="537"/>
                    </a:lnTo>
                    <a:lnTo>
                      <a:pt x="928" y="547"/>
                    </a:lnTo>
                    <a:lnTo>
                      <a:pt x="903" y="547"/>
                    </a:lnTo>
                    <a:cubicBezTo>
                      <a:pt x="901" y="547"/>
                      <a:pt x="899" y="546"/>
                      <a:pt x="898" y="545"/>
                    </a:cubicBezTo>
                    <a:lnTo>
                      <a:pt x="879" y="531"/>
                    </a:lnTo>
                    <a:lnTo>
                      <a:pt x="794" y="476"/>
                    </a:lnTo>
                    <a:cubicBezTo>
                      <a:pt x="792" y="475"/>
                      <a:pt x="791" y="473"/>
                      <a:pt x="790" y="471"/>
                    </a:cubicBezTo>
                    <a:lnTo>
                      <a:pt x="773" y="384"/>
                    </a:lnTo>
                    <a:cubicBezTo>
                      <a:pt x="773" y="382"/>
                      <a:pt x="774" y="379"/>
                      <a:pt x="775" y="377"/>
                    </a:cubicBezTo>
                    <a:cubicBezTo>
                      <a:pt x="777" y="376"/>
                      <a:pt x="780" y="375"/>
                      <a:pt x="782" y="375"/>
                    </a:cubicBezTo>
                    <a:lnTo>
                      <a:pt x="831" y="380"/>
                    </a:lnTo>
                    <a:lnTo>
                      <a:pt x="825" y="394"/>
                    </a:lnTo>
                    <a:lnTo>
                      <a:pt x="802" y="375"/>
                    </a:lnTo>
                    <a:cubicBezTo>
                      <a:pt x="801" y="374"/>
                      <a:pt x="800" y="373"/>
                      <a:pt x="800" y="372"/>
                    </a:cubicBezTo>
                    <a:lnTo>
                      <a:pt x="783" y="336"/>
                    </a:lnTo>
                    <a:cubicBezTo>
                      <a:pt x="782" y="335"/>
                      <a:pt x="782" y="335"/>
                      <a:pt x="782" y="335"/>
                    </a:cubicBezTo>
                    <a:lnTo>
                      <a:pt x="746" y="198"/>
                    </a:lnTo>
                    <a:cubicBezTo>
                      <a:pt x="745" y="196"/>
                      <a:pt x="746" y="194"/>
                      <a:pt x="747" y="192"/>
                    </a:cubicBezTo>
                    <a:lnTo>
                      <a:pt x="811" y="79"/>
                    </a:lnTo>
                    <a:lnTo>
                      <a:pt x="817" y="91"/>
                    </a:lnTo>
                    <a:lnTo>
                      <a:pt x="766" y="86"/>
                    </a:lnTo>
                    <a:lnTo>
                      <a:pt x="774" y="79"/>
                    </a:lnTo>
                    <a:lnTo>
                      <a:pt x="770" y="132"/>
                    </a:lnTo>
                    <a:cubicBezTo>
                      <a:pt x="770" y="133"/>
                      <a:pt x="769" y="135"/>
                      <a:pt x="768" y="136"/>
                    </a:cubicBezTo>
                    <a:lnTo>
                      <a:pt x="687" y="220"/>
                    </a:lnTo>
                    <a:lnTo>
                      <a:pt x="686" y="208"/>
                    </a:lnTo>
                    <a:lnTo>
                      <a:pt x="726" y="235"/>
                    </a:lnTo>
                    <a:cubicBezTo>
                      <a:pt x="728" y="236"/>
                      <a:pt x="730" y="238"/>
                      <a:pt x="730" y="241"/>
                    </a:cubicBezTo>
                    <a:lnTo>
                      <a:pt x="736" y="423"/>
                    </a:lnTo>
                    <a:lnTo>
                      <a:pt x="736" y="421"/>
                    </a:lnTo>
                    <a:lnTo>
                      <a:pt x="770" y="522"/>
                    </a:lnTo>
                    <a:cubicBezTo>
                      <a:pt x="771" y="525"/>
                      <a:pt x="770" y="529"/>
                      <a:pt x="767" y="531"/>
                    </a:cubicBezTo>
                    <a:lnTo>
                      <a:pt x="745" y="546"/>
                    </a:lnTo>
                    <a:cubicBezTo>
                      <a:pt x="744" y="546"/>
                      <a:pt x="742" y="547"/>
                      <a:pt x="741" y="547"/>
                    </a:cubicBezTo>
                    <a:lnTo>
                      <a:pt x="688" y="547"/>
                    </a:lnTo>
                    <a:cubicBezTo>
                      <a:pt x="685" y="547"/>
                      <a:pt x="682" y="545"/>
                      <a:pt x="681" y="543"/>
                    </a:cubicBezTo>
                    <a:lnTo>
                      <a:pt x="657" y="505"/>
                    </a:lnTo>
                    <a:lnTo>
                      <a:pt x="664" y="508"/>
                    </a:lnTo>
                    <a:lnTo>
                      <a:pt x="619" y="508"/>
                    </a:lnTo>
                    <a:lnTo>
                      <a:pt x="623" y="508"/>
                    </a:lnTo>
                    <a:lnTo>
                      <a:pt x="574" y="532"/>
                    </a:lnTo>
                    <a:cubicBezTo>
                      <a:pt x="572" y="533"/>
                      <a:pt x="569" y="533"/>
                      <a:pt x="567" y="532"/>
                    </a:cubicBezTo>
                    <a:cubicBezTo>
                      <a:pt x="565" y="531"/>
                      <a:pt x="564" y="529"/>
                      <a:pt x="563" y="527"/>
                    </a:cubicBezTo>
                    <a:lnTo>
                      <a:pt x="548" y="476"/>
                    </a:lnTo>
                    <a:cubicBezTo>
                      <a:pt x="547" y="475"/>
                      <a:pt x="548" y="473"/>
                      <a:pt x="548" y="471"/>
                    </a:cubicBezTo>
                    <a:lnTo>
                      <a:pt x="589" y="361"/>
                    </a:lnTo>
                    <a:lnTo>
                      <a:pt x="590" y="369"/>
                    </a:lnTo>
                    <a:lnTo>
                      <a:pt x="475" y="257"/>
                    </a:lnTo>
                    <a:lnTo>
                      <a:pt x="479" y="258"/>
                    </a:lnTo>
                    <a:lnTo>
                      <a:pt x="419" y="239"/>
                    </a:lnTo>
                    <a:cubicBezTo>
                      <a:pt x="418" y="239"/>
                      <a:pt x="417" y="238"/>
                      <a:pt x="416" y="238"/>
                    </a:cubicBezTo>
                    <a:lnTo>
                      <a:pt x="327" y="156"/>
                    </a:lnTo>
                    <a:lnTo>
                      <a:pt x="333" y="158"/>
                    </a:lnTo>
                    <a:lnTo>
                      <a:pt x="265" y="168"/>
                    </a:lnTo>
                    <a:lnTo>
                      <a:pt x="271" y="164"/>
                    </a:lnTo>
                    <a:lnTo>
                      <a:pt x="245" y="205"/>
                    </a:lnTo>
                    <a:cubicBezTo>
                      <a:pt x="244" y="206"/>
                      <a:pt x="243" y="208"/>
                      <a:pt x="241" y="208"/>
                    </a:cubicBezTo>
                    <a:lnTo>
                      <a:pt x="115" y="249"/>
                    </a:lnTo>
                    <a:lnTo>
                      <a:pt x="119" y="246"/>
                    </a:lnTo>
                    <a:lnTo>
                      <a:pt x="38" y="347"/>
                    </a:lnTo>
                    <a:cubicBezTo>
                      <a:pt x="36" y="350"/>
                      <a:pt x="33" y="351"/>
                      <a:pt x="30" y="350"/>
                    </a:cubicBezTo>
                    <a:cubicBezTo>
                      <a:pt x="27" y="349"/>
                      <a:pt x="24" y="346"/>
                      <a:pt x="24" y="343"/>
                    </a:cubicBezTo>
                    <a:lnTo>
                      <a:pt x="1" y="182"/>
                    </a:lnTo>
                    <a:cubicBezTo>
                      <a:pt x="0" y="178"/>
                      <a:pt x="3" y="174"/>
                      <a:pt x="7" y="173"/>
                    </a:cubicBezTo>
                    <a:lnTo>
                      <a:pt x="816" y="1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0" name="Freeform 138"/>
              <p:cNvSpPr>
                <a:spLocks/>
              </p:cNvSpPr>
              <p:nvPr/>
            </p:nvSpPr>
            <p:spPr bwMode="auto">
              <a:xfrm>
                <a:off x="3764" y="1759"/>
                <a:ext cx="552" cy="292"/>
              </a:xfrm>
              <a:custGeom>
                <a:avLst/>
                <a:gdLst>
                  <a:gd name="T0" fmla="*/ 51 w 552"/>
                  <a:gd name="T1" fmla="*/ 261 h 292"/>
                  <a:gd name="T2" fmla="*/ 52 w 552"/>
                  <a:gd name="T3" fmla="*/ 254 h 292"/>
                  <a:gd name="T4" fmla="*/ 87 w 552"/>
                  <a:gd name="T5" fmla="*/ 222 h 292"/>
                  <a:gd name="T6" fmla="*/ 107 w 552"/>
                  <a:gd name="T7" fmla="*/ 199 h 292"/>
                  <a:gd name="T8" fmla="*/ 127 w 552"/>
                  <a:gd name="T9" fmla="*/ 222 h 292"/>
                  <a:gd name="T10" fmla="*/ 188 w 552"/>
                  <a:gd name="T11" fmla="*/ 197 h 292"/>
                  <a:gd name="T12" fmla="*/ 215 w 552"/>
                  <a:gd name="T13" fmla="*/ 194 h 292"/>
                  <a:gd name="T14" fmla="*/ 230 w 552"/>
                  <a:gd name="T15" fmla="*/ 176 h 292"/>
                  <a:gd name="T16" fmla="*/ 253 w 552"/>
                  <a:gd name="T17" fmla="*/ 86 h 292"/>
                  <a:gd name="T18" fmla="*/ 279 w 552"/>
                  <a:gd name="T19" fmla="*/ 96 h 292"/>
                  <a:gd name="T20" fmla="*/ 329 w 552"/>
                  <a:gd name="T21" fmla="*/ 0 h 292"/>
                  <a:gd name="T22" fmla="*/ 368 w 552"/>
                  <a:gd name="T23" fmla="*/ 20 h 292"/>
                  <a:gd name="T24" fmla="*/ 374 w 552"/>
                  <a:gd name="T25" fmla="*/ 3 h 292"/>
                  <a:gd name="T26" fmla="*/ 393 w 552"/>
                  <a:gd name="T27" fmla="*/ 8 h 292"/>
                  <a:gd name="T28" fmla="*/ 428 w 552"/>
                  <a:gd name="T29" fmla="*/ 38 h 292"/>
                  <a:gd name="T30" fmla="*/ 416 w 552"/>
                  <a:gd name="T31" fmla="*/ 67 h 292"/>
                  <a:gd name="T32" fmla="*/ 420 w 552"/>
                  <a:gd name="T33" fmla="*/ 80 h 292"/>
                  <a:gd name="T34" fmla="*/ 435 w 552"/>
                  <a:gd name="T35" fmla="*/ 74 h 292"/>
                  <a:gd name="T36" fmla="*/ 446 w 552"/>
                  <a:gd name="T37" fmla="*/ 87 h 292"/>
                  <a:gd name="T38" fmla="*/ 500 w 552"/>
                  <a:gd name="T39" fmla="*/ 104 h 292"/>
                  <a:gd name="T40" fmla="*/ 450 w 552"/>
                  <a:gd name="T41" fmla="*/ 101 h 292"/>
                  <a:gd name="T42" fmla="*/ 503 w 552"/>
                  <a:gd name="T43" fmla="*/ 146 h 292"/>
                  <a:gd name="T44" fmla="*/ 470 w 552"/>
                  <a:gd name="T45" fmla="*/ 141 h 292"/>
                  <a:gd name="T46" fmla="*/ 536 w 552"/>
                  <a:gd name="T47" fmla="*/ 182 h 292"/>
                  <a:gd name="T48" fmla="*/ 552 w 552"/>
                  <a:gd name="T49" fmla="*/ 209 h 292"/>
                  <a:gd name="T50" fmla="*/ 541 w 552"/>
                  <a:gd name="T51" fmla="*/ 206 h 292"/>
                  <a:gd name="T52" fmla="*/ 539 w 552"/>
                  <a:gd name="T53" fmla="*/ 213 h 292"/>
                  <a:gd name="T54" fmla="*/ 322 w 552"/>
                  <a:gd name="T55" fmla="*/ 253 h 292"/>
                  <a:gd name="T56" fmla="*/ 141 w 552"/>
                  <a:gd name="T57" fmla="*/ 275 h 292"/>
                  <a:gd name="T58" fmla="*/ 0 w 552"/>
                  <a:gd name="T59" fmla="*/ 292 h 292"/>
                  <a:gd name="T60" fmla="*/ 51 w 552"/>
                  <a:gd name="T61" fmla="*/ 261 h 2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52"/>
                  <a:gd name="T94" fmla="*/ 0 h 292"/>
                  <a:gd name="T95" fmla="*/ 552 w 552"/>
                  <a:gd name="T96" fmla="*/ 292 h 2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52" h="292">
                    <a:moveTo>
                      <a:pt x="51" y="261"/>
                    </a:moveTo>
                    <a:lnTo>
                      <a:pt x="52" y="254"/>
                    </a:lnTo>
                    <a:lnTo>
                      <a:pt x="87" y="222"/>
                    </a:lnTo>
                    <a:lnTo>
                      <a:pt x="107" y="199"/>
                    </a:lnTo>
                    <a:lnTo>
                      <a:pt x="127" y="222"/>
                    </a:lnTo>
                    <a:lnTo>
                      <a:pt x="188" y="197"/>
                    </a:lnTo>
                    <a:lnTo>
                      <a:pt x="215" y="194"/>
                    </a:lnTo>
                    <a:lnTo>
                      <a:pt x="230" y="176"/>
                    </a:lnTo>
                    <a:lnTo>
                      <a:pt x="253" y="86"/>
                    </a:lnTo>
                    <a:lnTo>
                      <a:pt x="279" y="96"/>
                    </a:lnTo>
                    <a:lnTo>
                      <a:pt x="329" y="0"/>
                    </a:lnTo>
                    <a:lnTo>
                      <a:pt x="368" y="20"/>
                    </a:lnTo>
                    <a:lnTo>
                      <a:pt x="374" y="3"/>
                    </a:lnTo>
                    <a:lnTo>
                      <a:pt x="393" y="8"/>
                    </a:lnTo>
                    <a:lnTo>
                      <a:pt x="428" y="38"/>
                    </a:lnTo>
                    <a:lnTo>
                      <a:pt x="416" y="67"/>
                    </a:lnTo>
                    <a:lnTo>
                      <a:pt x="420" y="80"/>
                    </a:lnTo>
                    <a:lnTo>
                      <a:pt x="435" y="74"/>
                    </a:lnTo>
                    <a:lnTo>
                      <a:pt x="446" y="87"/>
                    </a:lnTo>
                    <a:lnTo>
                      <a:pt x="500" y="104"/>
                    </a:lnTo>
                    <a:lnTo>
                      <a:pt x="450" y="101"/>
                    </a:lnTo>
                    <a:lnTo>
                      <a:pt x="503" y="146"/>
                    </a:lnTo>
                    <a:lnTo>
                      <a:pt x="470" y="141"/>
                    </a:lnTo>
                    <a:lnTo>
                      <a:pt x="536" y="182"/>
                    </a:lnTo>
                    <a:lnTo>
                      <a:pt x="552" y="209"/>
                    </a:lnTo>
                    <a:lnTo>
                      <a:pt x="541" y="206"/>
                    </a:lnTo>
                    <a:lnTo>
                      <a:pt x="539" y="213"/>
                    </a:lnTo>
                    <a:lnTo>
                      <a:pt x="322" y="253"/>
                    </a:lnTo>
                    <a:lnTo>
                      <a:pt x="141" y="275"/>
                    </a:lnTo>
                    <a:lnTo>
                      <a:pt x="0" y="292"/>
                    </a:lnTo>
                    <a:lnTo>
                      <a:pt x="51" y="261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1" name="Freeform 139"/>
              <p:cNvSpPr>
                <a:spLocks noEditPoints="1"/>
              </p:cNvSpPr>
              <p:nvPr/>
            </p:nvSpPr>
            <p:spPr bwMode="auto">
              <a:xfrm>
                <a:off x="3761" y="1757"/>
                <a:ext cx="558" cy="296"/>
              </a:xfrm>
              <a:custGeom>
                <a:avLst/>
                <a:gdLst>
                  <a:gd name="T0" fmla="*/ 52 w 1825"/>
                  <a:gd name="T1" fmla="*/ 255 h 1153"/>
                  <a:gd name="T2" fmla="*/ 107 w 1825"/>
                  <a:gd name="T3" fmla="*/ 199 h 1153"/>
                  <a:gd name="T4" fmla="*/ 131 w 1825"/>
                  <a:gd name="T5" fmla="*/ 222 h 1153"/>
                  <a:gd name="T6" fmla="*/ 190 w 1825"/>
                  <a:gd name="T7" fmla="*/ 197 h 1153"/>
                  <a:gd name="T8" fmla="*/ 231 w 1825"/>
                  <a:gd name="T9" fmla="*/ 177 h 1153"/>
                  <a:gd name="T10" fmla="*/ 255 w 1825"/>
                  <a:gd name="T11" fmla="*/ 86 h 1153"/>
                  <a:gd name="T12" fmla="*/ 280 w 1825"/>
                  <a:gd name="T13" fmla="*/ 98 h 1153"/>
                  <a:gd name="T14" fmla="*/ 333 w 1825"/>
                  <a:gd name="T15" fmla="*/ 1 h 1153"/>
                  <a:gd name="T16" fmla="*/ 375 w 1825"/>
                  <a:gd name="T17" fmla="*/ 5 h 1153"/>
                  <a:gd name="T18" fmla="*/ 396 w 1825"/>
                  <a:gd name="T19" fmla="*/ 8 h 1153"/>
                  <a:gd name="T20" fmla="*/ 433 w 1825"/>
                  <a:gd name="T21" fmla="*/ 41 h 1153"/>
                  <a:gd name="T22" fmla="*/ 425 w 1825"/>
                  <a:gd name="T23" fmla="*/ 82 h 1153"/>
                  <a:gd name="T24" fmla="*/ 440 w 1825"/>
                  <a:gd name="T25" fmla="*/ 75 h 1153"/>
                  <a:gd name="T26" fmla="*/ 504 w 1825"/>
                  <a:gd name="T27" fmla="*/ 104 h 1153"/>
                  <a:gd name="T28" fmla="*/ 453 w 1825"/>
                  <a:gd name="T29" fmla="*/ 106 h 1153"/>
                  <a:gd name="T30" fmla="*/ 508 w 1825"/>
                  <a:gd name="T31" fmla="*/ 149 h 1153"/>
                  <a:gd name="T32" fmla="*/ 474 w 1825"/>
                  <a:gd name="T33" fmla="*/ 142 h 1153"/>
                  <a:gd name="T34" fmla="*/ 558 w 1825"/>
                  <a:gd name="T35" fmla="*/ 210 h 1153"/>
                  <a:gd name="T36" fmla="*/ 543 w 1825"/>
                  <a:gd name="T37" fmla="*/ 209 h 1153"/>
                  <a:gd name="T38" fmla="*/ 542 w 1825"/>
                  <a:gd name="T39" fmla="*/ 217 h 1153"/>
                  <a:gd name="T40" fmla="*/ 3 w 1825"/>
                  <a:gd name="T41" fmla="*/ 296 h 1153"/>
                  <a:gd name="T42" fmla="*/ 52 w 1825"/>
                  <a:gd name="T43" fmla="*/ 261 h 1153"/>
                  <a:gd name="T44" fmla="*/ 144 w 1825"/>
                  <a:gd name="T45" fmla="*/ 274 h 1153"/>
                  <a:gd name="T46" fmla="*/ 539 w 1825"/>
                  <a:gd name="T47" fmla="*/ 215 h 1153"/>
                  <a:gd name="T48" fmla="*/ 545 w 1825"/>
                  <a:gd name="T49" fmla="*/ 206 h 1153"/>
                  <a:gd name="T50" fmla="*/ 537 w 1825"/>
                  <a:gd name="T51" fmla="*/ 185 h 1153"/>
                  <a:gd name="T52" fmla="*/ 471 w 1825"/>
                  <a:gd name="T53" fmla="*/ 142 h 1153"/>
                  <a:gd name="T54" fmla="*/ 504 w 1825"/>
                  <a:gd name="T55" fmla="*/ 149 h 1153"/>
                  <a:gd name="T56" fmla="*/ 453 w 1825"/>
                  <a:gd name="T57" fmla="*/ 101 h 1153"/>
                  <a:gd name="T58" fmla="*/ 449 w 1825"/>
                  <a:gd name="T59" fmla="*/ 91 h 1153"/>
                  <a:gd name="T60" fmla="*/ 439 w 1825"/>
                  <a:gd name="T61" fmla="*/ 78 h 1153"/>
                  <a:gd name="T62" fmla="*/ 421 w 1825"/>
                  <a:gd name="T63" fmla="*/ 83 h 1153"/>
                  <a:gd name="T64" fmla="*/ 429 w 1825"/>
                  <a:gd name="T65" fmla="*/ 39 h 1153"/>
                  <a:gd name="T66" fmla="*/ 395 w 1825"/>
                  <a:gd name="T67" fmla="*/ 12 h 1153"/>
                  <a:gd name="T68" fmla="*/ 373 w 1825"/>
                  <a:gd name="T69" fmla="*/ 23 h 1153"/>
                  <a:gd name="T70" fmla="*/ 331 w 1825"/>
                  <a:gd name="T71" fmla="*/ 4 h 1153"/>
                  <a:gd name="T72" fmla="*/ 283 w 1825"/>
                  <a:gd name="T73" fmla="*/ 100 h 1153"/>
                  <a:gd name="T74" fmla="*/ 258 w 1825"/>
                  <a:gd name="T75" fmla="*/ 88 h 1153"/>
                  <a:gd name="T76" fmla="*/ 220 w 1825"/>
                  <a:gd name="T77" fmla="*/ 197 h 1153"/>
                  <a:gd name="T78" fmla="*/ 192 w 1825"/>
                  <a:gd name="T79" fmla="*/ 201 h 1153"/>
                  <a:gd name="T80" fmla="*/ 107 w 1825"/>
                  <a:gd name="T81" fmla="*/ 202 h 1153"/>
                  <a:gd name="T82" fmla="*/ 56 w 1825"/>
                  <a:gd name="T83" fmla="*/ 257 h 1153"/>
                  <a:gd name="T84" fmla="*/ 55 w 1825"/>
                  <a:gd name="T85" fmla="*/ 265 h 115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825"/>
                  <a:gd name="T130" fmla="*/ 0 h 1153"/>
                  <a:gd name="T131" fmla="*/ 1825 w 1825"/>
                  <a:gd name="T132" fmla="*/ 1153 h 115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825" h="1153">
                    <a:moveTo>
                      <a:pt x="171" y="1018"/>
                    </a:moveTo>
                    <a:lnTo>
                      <a:pt x="168" y="1024"/>
                    </a:lnTo>
                    <a:lnTo>
                      <a:pt x="170" y="994"/>
                    </a:lnTo>
                    <a:cubicBezTo>
                      <a:pt x="170" y="992"/>
                      <a:pt x="171" y="991"/>
                      <a:pt x="172" y="989"/>
                    </a:cubicBezTo>
                    <a:lnTo>
                      <a:pt x="287" y="864"/>
                    </a:lnTo>
                    <a:lnTo>
                      <a:pt x="351" y="777"/>
                    </a:lnTo>
                    <a:cubicBezTo>
                      <a:pt x="353" y="775"/>
                      <a:pt x="355" y="773"/>
                      <a:pt x="358" y="773"/>
                    </a:cubicBezTo>
                    <a:cubicBezTo>
                      <a:pt x="360" y="773"/>
                      <a:pt x="363" y="774"/>
                      <a:pt x="364" y="777"/>
                    </a:cubicBezTo>
                    <a:lnTo>
                      <a:pt x="430" y="865"/>
                    </a:lnTo>
                    <a:lnTo>
                      <a:pt x="421" y="862"/>
                    </a:lnTo>
                    <a:lnTo>
                      <a:pt x="620" y="769"/>
                    </a:lnTo>
                    <a:cubicBezTo>
                      <a:pt x="621" y="769"/>
                      <a:pt x="621" y="769"/>
                      <a:pt x="622" y="769"/>
                    </a:cubicBezTo>
                    <a:lnTo>
                      <a:pt x="712" y="754"/>
                    </a:lnTo>
                    <a:lnTo>
                      <a:pt x="707" y="757"/>
                    </a:lnTo>
                    <a:lnTo>
                      <a:pt x="754" y="688"/>
                    </a:lnTo>
                    <a:lnTo>
                      <a:pt x="753" y="691"/>
                    </a:lnTo>
                    <a:lnTo>
                      <a:pt x="830" y="340"/>
                    </a:lnTo>
                    <a:cubicBezTo>
                      <a:pt x="830" y="338"/>
                      <a:pt x="832" y="336"/>
                      <a:pt x="834" y="335"/>
                    </a:cubicBezTo>
                    <a:cubicBezTo>
                      <a:pt x="836" y="334"/>
                      <a:pt x="839" y="334"/>
                      <a:pt x="841" y="335"/>
                    </a:cubicBezTo>
                    <a:lnTo>
                      <a:pt x="927" y="377"/>
                    </a:lnTo>
                    <a:lnTo>
                      <a:pt x="916" y="381"/>
                    </a:lnTo>
                    <a:lnTo>
                      <a:pt x="1079" y="5"/>
                    </a:lnTo>
                    <a:cubicBezTo>
                      <a:pt x="1080" y="3"/>
                      <a:pt x="1081" y="2"/>
                      <a:pt x="1084" y="1"/>
                    </a:cubicBezTo>
                    <a:cubicBezTo>
                      <a:pt x="1086" y="0"/>
                      <a:pt x="1088" y="0"/>
                      <a:pt x="1090" y="2"/>
                    </a:cubicBezTo>
                    <a:lnTo>
                      <a:pt x="1217" y="80"/>
                    </a:lnTo>
                    <a:lnTo>
                      <a:pt x="1205" y="85"/>
                    </a:lnTo>
                    <a:lnTo>
                      <a:pt x="1226" y="18"/>
                    </a:lnTo>
                    <a:cubicBezTo>
                      <a:pt x="1227" y="16"/>
                      <a:pt x="1228" y="15"/>
                      <a:pt x="1230" y="14"/>
                    </a:cubicBezTo>
                    <a:cubicBezTo>
                      <a:pt x="1232" y="13"/>
                      <a:pt x="1234" y="12"/>
                      <a:pt x="1236" y="13"/>
                    </a:cubicBezTo>
                    <a:lnTo>
                      <a:pt x="1296" y="33"/>
                    </a:lnTo>
                    <a:cubicBezTo>
                      <a:pt x="1297" y="33"/>
                      <a:pt x="1299" y="34"/>
                      <a:pt x="1299" y="35"/>
                    </a:cubicBezTo>
                    <a:lnTo>
                      <a:pt x="1415" y="150"/>
                    </a:lnTo>
                    <a:cubicBezTo>
                      <a:pt x="1417" y="152"/>
                      <a:pt x="1418" y="155"/>
                      <a:pt x="1417" y="158"/>
                    </a:cubicBezTo>
                    <a:lnTo>
                      <a:pt x="1376" y="271"/>
                    </a:lnTo>
                    <a:lnTo>
                      <a:pt x="1376" y="266"/>
                    </a:lnTo>
                    <a:lnTo>
                      <a:pt x="1391" y="318"/>
                    </a:lnTo>
                    <a:lnTo>
                      <a:pt x="1380" y="313"/>
                    </a:lnTo>
                    <a:lnTo>
                      <a:pt x="1429" y="288"/>
                    </a:lnTo>
                    <a:cubicBezTo>
                      <a:pt x="1433" y="287"/>
                      <a:pt x="1437" y="288"/>
                      <a:pt x="1440" y="291"/>
                    </a:cubicBezTo>
                    <a:lnTo>
                      <a:pt x="1476" y="342"/>
                    </a:lnTo>
                    <a:lnTo>
                      <a:pt x="1472" y="340"/>
                    </a:lnTo>
                    <a:lnTo>
                      <a:pt x="1648" y="406"/>
                    </a:lnTo>
                    <a:cubicBezTo>
                      <a:pt x="1652" y="407"/>
                      <a:pt x="1654" y="411"/>
                      <a:pt x="1653" y="415"/>
                    </a:cubicBezTo>
                    <a:cubicBezTo>
                      <a:pt x="1652" y="419"/>
                      <a:pt x="1649" y="422"/>
                      <a:pt x="1645" y="421"/>
                    </a:cubicBezTo>
                    <a:lnTo>
                      <a:pt x="1482" y="411"/>
                    </a:lnTo>
                    <a:lnTo>
                      <a:pt x="1488" y="398"/>
                    </a:lnTo>
                    <a:lnTo>
                      <a:pt x="1659" y="570"/>
                    </a:lnTo>
                    <a:cubicBezTo>
                      <a:pt x="1662" y="572"/>
                      <a:pt x="1662" y="576"/>
                      <a:pt x="1661" y="579"/>
                    </a:cubicBezTo>
                    <a:cubicBezTo>
                      <a:pt x="1659" y="582"/>
                      <a:pt x="1656" y="584"/>
                      <a:pt x="1652" y="583"/>
                    </a:cubicBezTo>
                    <a:lnTo>
                      <a:pt x="1545" y="566"/>
                    </a:lnTo>
                    <a:lnTo>
                      <a:pt x="1551" y="552"/>
                    </a:lnTo>
                    <a:lnTo>
                      <a:pt x="1768" y="709"/>
                    </a:lnTo>
                    <a:cubicBezTo>
                      <a:pt x="1769" y="709"/>
                      <a:pt x="1770" y="710"/>
                      <a:pt x="1770" y="712"/>
                    </a:cubicBezTo>
                    <a:lnTo>
                      <a:pt x="1824" y="819"/>
                    </a:lnTo>
                    <a:cubicBezTo>
                      <a:pt x="1825" y="822"/>
                      <a:pt x="1825" y="826"/>
                      <a:pt x="1822" y="828"/>
                    </a:cubicBezTo>
                    <a:cubicBezTo>
                      <a:pt x="1820" y="831"/>
                      <a:pt x="1817" y="832"/>
                      <a:pt x="1813" y="830"/>
                    </a:cubicBezTo>
                    <a:lnTo>
                      <a:pt x="1777" y="816"/>
                    </a:lnTo>
                    <a:lnTo>
                      <a:pt x="1788" y="811"/>
                    </a:lnTo>
                    <a:lnTo>
                      <a:pt x="1779" y="840"/>
                    </a:lnTo>
                    <a:cubicBezTo>
                      <a:pt x="1778" y="843"/>
                      <a:pt x="1776" y="845"/>
                      <a:pt x="1773" y="846"/>
                    </a:cubicBezTo>
                    <a:lnTo>
                      <a:pt x="1064" y="1000"/>
                    </a:lnTo>
                    <a:lnTo>
                      <a:pt x="472" y="1084"/>
                    </a:lnTo>
                    <a:lnTo>
                      <a:pt x="10" y="1152"/>
                    </a:lnTo>
                    <a:cubicBezTo>
                      <a:pt x="6" y="1153"/>
                      <a:pt x="2" y="1151"/>
                      <a:pt x="1" y="1147"/>
                    </a:cubicBezTo>
                    <a:cubicBezTo>
                      <a:pt x="0" y="1144"/>
                      <a:pt x="1" y="1140"/>
                      <a:pt x="4" y="1138"/>
                    </a:cubicBezTo>
                    <a:lnTo>
                      <a:pt x="171" y="1018"/>
                    </a:lnTo>
                    <a:close/>
                    <a:moveTo>
                      <a:pt x="13" y="1151"/>
                    </a:moveTo>
                    <a:lnTo>
                      <a:pt x="7" y="1137"/>
                    </a:lnTo>
                    <a:lnTo>
                      <a:pt x="470" y="1068"/>
                    </a:lnTo>
                    <a:lnTo>
                      <a:pt x="1061" y="985"/>
                    </a:lnTo>
                    <a:lnTo>
                      <a:pt x="1770" y="830"/>
                    </a:lnTo>
                    <a:lnTo>
                      <a:pt x="1764" y="836"/>
                    </a:lnTo>
                    <a:lnTo>
                      <a:pt x="1772" y="806"/>
                    </a:lnTo>
                    <a:cubicBezTo>
                      <a:pt x="1773" y="804"/>
                      <a:pt x="1775" y="802"/>
                      <a:pt x="1777" y="801"/>
                    </a:cubicBezTo>
                    <a:cubicBezTo>
                      <a:pt x="1779" y="800"/>
                      <a:pt x="1781" y="800"/>
                      <a:pt x="1783" y="801"/>
                    </a:cubicBezTo>
                    <a:lnTo>
                      <a:pt x="1819" y="816"/>
                    </a:lnTo>
                    <a:lnTo>
                      <a:pt x="1809" y="827"/>
                    </a:lnTo>
                    <a:lnTo>
                      <a:pt x="1756" y="719"/>
                    </a:lnTo>
                    <a:lnTo>
                      <a:pt x="1758" y="722"/>
                    </a:lnTo>
                    <a:lnTo>
                      <a:pt x="1542" y="565"/>
                    </a:lnTo>
                    <a:cubicBezTo>
                      <a:pt x="1539" y="562"/>
                      <a:pt x="1538" y="558"/>
                      <a:pt x="1539" y="555"/>
                    </a:cubicBezTo>
                    <a:cubicBezTo>
                      <a:pt x="1541" y="552"/>
                      <a:pt x="1544" y="550"/>
                      <a:pt x="1548" y="550"/>
                    </a:cubicBezTo>
                    <a:lnTo>
                      <a:pt x="1655" y="567"/>
                    </a:lnTo>
                    <a:lnTo>
                      <a:pt x="1648" y="581"/>
                    </a:lnTo>
                    <a:lnTo>
                      <a:pt x="1477" y="409"/>
                    </a:lnTo>
                    <a:cubicBezTo>
                      <a:pt x="1474" y="407"/>
                      <a:pt x="1474" y="403"/>
                      <a:pt x="1475" y="400"/>
                    </a:cubicBezTo>
                    <a:cubicBezTo>
                      <a:pt x="1476" y="397"/>
                      <a:pt x="1479" y="395"/>
                      <a:pt x="1483" y="395"/>
                    </a:cubicBezTo>
                    <a:lnTo>
                      <a:pt x="1646" y="405"/>
                    </a:lnTo>
                    <a:lnTo>
                      <a:pt x="1642" y="421"/>
                    </a:lnTo>
                    <a:lnTo>
                      <a:pt x="1467" y="355"/>
                    </a:lnTo>
                    <a:cubicBezTo>
                      <a:pt x="1465" y="354"/>
                      <a:pt x="1464" y="353"/>
                      <a:pt x="1463" y="352"/>
                    </a:cubicBezTo>
                    <a:lnTo>
                      <a:pt x="1426" y="300"/>
                    </a:lnTo>
                    <a:lnTo>
                      <a:pt x="1437" y="303"/>
                    </a:lnTo>
                    <a:lnTo>
                      <a:pt x="1387" y="327"/>
                    </a:lnTo>
                    <a:cubicBezTo>
                      <a:pt x="1385" y="328"/>
                      <a:pt x="1383" y="328"/>
                      <a:pt x="1381" y="327"/>
                    </a:cubicBezTo>
                    <a:cubicBezTo>
                      <a:pt x="1378" y="326"/>
                      <a:pt x="1377" y="325"/>
                      <a:pt x="1376" y="322"/>
                    </a:cubicBezTo>
                    <a:lnTo>
                      <a:pt x="1361" y="271"/>
                    </a:lnTo>
                    <a:cubicBezTo>
                      <a:pt x="1361" y="269"/>
                      <a:pt x="1361" y="267"/>
                      <a:pt x="1361" y="266"/>
                    </a:cubicBezTo>
                    <a:lnTo>
                      <a:pt x="1402" y="153"/>
                    </a:lnTo>
                    <a:lnTo>
                      <a:pt x="1404" y="161"/>
                    </a:lnTo>
                    <a:lnTo>
                      <a:pt x="1288" y="46"/>
                    </a:lnTo>
                    <a:lnTo>
                      <a:pt x="1291" y="48"/>
                    </a:lnTo>
                    <a:lnTo>
                      <a:pt x="1231" y="28"/>
                    </a:lnTo>
                    <a:lnTo>
                      <a:pt x="1241" y="23"/>
                    </a:lnTo>
                    <a:lnTo>
                      <a:pt x="1220" y="89"/>
                    </a:lnTo>
                    <a:cubicBezTo>
                      <a:pt x="1219" y="92"/>
                      <a:pt x="1217" y="94"/>
                      <a:pt x="1215" y="95"/>
                    </a:cubicBezTo>
                    <a:cubicBezTo>
                      <a:pt x="1213" y="95"/>
                      <a:pt x="1210" y="95"/>
                      <a:pt x="1208" y="94"/>
                    </a:cubicBezTo>
                    <a:lnTo>
                      <a:pt x="1082" y="15"/>
                    </a:lnTo>
                    <a:lnTo>
                      <a:pt x="1093" y="12"/>
                    </a:lnTo>
                    <a:lnTo>
                      <a:pt x="931" y="387"/>
                    </a:lnTo>
                    <a:cubicBezTo>
                      <a:pt x="930" y="389"/>
                      <a:pt x="928" y="391"/>
                      <a:pt x="926" y="391"/>
                    </a:cubicBezTo>
                    <a:cubicBezTo>
                      <a:pt x="924" y="392"/>
                      <a:pt x="922" y="392"/>
                      <a:pt x="920" y="391"/>
                    </a:cubicBezTo>
                    <a:lnTo>
                      <a:pt x="834" y="349"/>
                    </a:lnTo>
                    <a:lnTo>
                      <a:pt x="845" y="344"/>
                    </a:lnTo>
                    <a:lnTo>
                      <a:pt x="768" y="695"/>
                    </a:lnTo>
                    <a:cubicBezTo>
                      <a:pt x="768" y="696"/>
                      <a:pt x="768" y="697"/>
                      <a:pt x="767" y="698"/>
                    </a:cubicBezTo>
                    <a:lnTo>
                      <a:pt x="720" y="766"/>
                    </a:lnTo>
                    <a:cubicBezTo>
                      <a:pt x="719" y="768"/>
                      <a:pt x="717" y="769"/>
                      <a:pt x="715" y="770"/>
                    </a:cubicBezTo>
                    <a:lnTo>
                      <a:pt x="625" y="784"/>
                    </a:lnTo>
                    <a:lnTo>
                      <a:pt x="627" y="784"/>
                    </a:lnTo>
                    <a:lnTo>
                      <a:pt x="427" y="877"/>
                    </a:lnTo>
                    <a:cubicBezTo>
                      <a:pt x="424" y="879"/>
                      <a:pt x="420" y="878"/>
                      <a:pt x="418" y="874"/>
                    </a:cubicBezTo>
                    <a:lnTo>
                      <a:pt x="351" y="786"/>
                    </a:lnTo>
                    <a:lnTo>
                      <a:pt x="364" y="786"/>
                    </a:lnTo>
                    <a:lnTo>
                      <a:pt x="299" y="875"/>
                    </a:lnTo>
                    <a:lnTo>
                      <a:pt x="184" y="1000"/>
                    </a:lnTo>
                    <a:lnTo>
                      <a:pt x="186" y="995"/>
                    </a:lnTo>
                    <a:lnTo>
                      <a:pt x="184" y="1025"/>
                    </a:lnTo>
                    <a:cubicBezTo>
                      <a:pt x="183" y="1027"/>
                      <a:pt x="182" y="1029"/>
                      <a:pt x="180" y="1031"/>
                    </a:cubicBezTo>
                    <a:lnTo>
                      <a:pt x="13" y="1151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2" name="Freeform 140"/>
              <p:cNvSpPr>
                <a:spLocks/>
              </p:cNvSpPr>
              <p:nvPr/>
            </p:nvSpPr>
            <p:spPr bwMode="auto">
              <a:xfrm>
                <a:off x="4292" y="1841"/>
                <a:ext cx="29" cy="70"/>
              </a:xfrm>
              <a:custGeom>
                <a:avLst/>
                <a:gdLst>
                  <a:gd name="T0" fmla="*/ 0 w 29"/>
                  <a:gd name="T1" fmla="*/ 70 h 70"/>
                  <a:gd name="T2" fmla="*/ 10 w 29"/>
                  <a:gd name="T3" fmla="*/ 51 h 70"/>
                  <a:gd name="T4" fmla="*/ 21 w 29"/>
                  <a:gd name="T5" fmla="*/ 39 h 70"/>
                  <a:gd name="T6" fmla="*/ 29 w 29"/>
                  <a:gd name="T7" fmla="*/ 0 h 70"/>
                  <a:gd name="T8" fmla="*/ 13 w 29"/>
                  <a:gd name="T9" fmla="*/ 9 h 70"/>
                  <a:gd name="T10" fmla="*/ 0 w 29"/>
                  <a:gd name="T11" fmla="*/ 46 h 70"/>
                  <a:gd name="T12" fmla="*/ 0 w 29"/>
                  <a:gd name="T13" fmla="*/ 70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9"/>
                  <a:gd name="T22" fmla="*/ 0 h 70"/>
                  <a:gd name="T23" fmla="*/ 29 w 29"/>
                  <a:gd name="T24" fmla="*/ 70 h 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9" h="70">
                    <a:moveTo>
                      <a:pt x="0" y="70"/>
                    </a:moveTo>
                    <a:lnTo>
                      <a:pt x="10" y="51"/>
                    </a:lnTo>
                    <a:lnTo>
                      <a:pt x="21" y="39"/>
                    </a:lnTo>
                    <a:lnTo>
                      <a:pt x="29" y="0"/>
                    </a:lnTo>
                    <a:lnTo>
                      <a:pt x="13" y="9"/>
                    </a:lnTo>
                    <a:lnTo>
                      <a:pt x="0" y="46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3" name="Freeform 141"/>
              <p:cNvSpPr>
                <a:spLocks noEditPoints="1"/>
              </p:cNvSpPr>
              <p:nvPr/>
            </p:nvSpPr>
            <p:spPr bwMode="auto">
              <a:xfrm>
                <a:off x="4290" y="1839"/>
                <a:ext cx="34" cy="74"/>
              </a:xfrm>
              <a:custGeom>
                <a:avLst/>
                <a:gdLst>
                  <a:gd name="T0" fmla="*/ 5 w 113"/>
                  <a:gd name="T1" fmla="*/ 72 h 289"/>
                  <a:gd name="T2" fmla="*/ 0 w 113"/>
                  <a:gd name="T3" fmla="*/ 71 h 289"/>
                  <a:gd name="T4" fmla="*/ 10 w 113"/>
                  <a:gd name="T5" fmla="*/ 52 h 289"/>
                  <a:gd name="T6" fmla="*/ 10 w 113"/>
                  <a:gd name="T7" fmla="*/ 51 h 289"/>
                  <a:gd name="T8" fmla="*/ 21 w 113"/>
                  <a:gd name="T9" fmla="*/ 40 h 289"/>
                  <a:gd name="T10" fmla="*/ 21 w 113"/>
                  <a:gd name="T11" fmla="*/ 41 h 289"/>
                  <a:gd name="T12" fmla="*/ 29 w 113"/>
                  <a:gd name="T13" fmla="*/ 2 h 289"/>
                  <a:gd name="T14" fmla="*/ 33 w 113"/>
                  <a:gd name="T15" fmla="*/ 4 h 289"/>
                  <a:gd name="T16" fmla="*/ 16 w 113"/>
                  <a:gd name="T17" fmla="*/ 13 h 289"/>
                  <a:gd name="T18" fmla="*/ 17 w 113"/>
                  <a:gd name="T19" fmla="*/ 12 h 289"/>
                  <a:gd name="T20" fmla="*/ 5 w 113"/>
                  <a:gd name="T21" fmla="*/ 48 h 289"/>
                  <a:gd name="T22" fmla="*/ 5 w 113"/>
                  <a:gd name="T23" fmla="*/ 48 h 289"/>
                  <a:gd name="T24" fmla="*/ 5 w 113"/>
                  <a:gd name="T25" fmla="*/ 72 h 289"/>
                  <a:gd name="T26" fmla="*/ 0 w 113"/>
                  <a:gd name="T27" fmla="*/ 48 h 289"/>
                  <a:gd name="T28" fmla="*/ 0 w 113"/>
                  <a:gd name="T29" fmla="*/ 47 h 289"/>
                  <a:gd name="T30" fmla="*/ 12 w 113"/>
                  <a:gd name="T31" fmla="*/ 10 h 289"/>
                  <a:gd name="T32" fmla="*/ 14 w 113"/>
                  <a:gd name="T33" fmla="*/ 9 h 289"/>
                  <a:gd name="T34" fmla="*/ 30 w 113"/>
                  <a:gd name="T35" fmla="*/ 1 h 289"/>
                  <a:gd name="T36" fmla="*/ 33 w 113"/>
                  <a:gd name="T37" fmla="*/ 1 h 289"/>
                  <a:gd name="T38" fmla="*/ 34 w 113"/>
                  <a:gd name="T39" fmla="*/ 3 h 289"/>
                  <a:gd name="T40" fmla="*/ 26 w 113"/>
                  <a:gd name="T41" fmla="*/ 41 h 289"/>
                  <a:gd name="T42" fmla="*/ 25 w 113"/>
                  <a:gd name="T43" fmla="*/ 43 h 289"/>
                  <a:gd name="T44" fmla="*/ 14 w 113"/>
                  <a:gd name="T45" fmla="*/ 54 h 289"/>
                  <a:gd name="T46" fmla="*/ 14 w 113"/>
                  <a:gd name="T47" fmla="*/ 54 h 289"/>
                  <a:gd name="T48" fmla="*/ 5 w 113"/>
                  <a:gd name="T49" fmla="*/ 73 h 289"/>
                  <a:gd name="T50" fmla="*/ 2 w 113"/>
                  <a:gd name="T51" fmla="*/ 74 h 289"/>
                  <a:gd name="T52" fmla="*/ 0 w 113"/>
                  <a:gd name="T53" fmla="*/ 72 h 289"/>
                  <a:gd name="T54" fmla="*/ 0 w 113"/>
                  <a:gd name="T55" fmla="*/ 48 h 28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3"/>
                  <a:gd name="T85" fmla="*/ 0 h 289"/>
                  <a:gd name="T86" fmla="*/ 113 w 113"/>
                  <a:gd name="T87" fmla="*/ 289 h 28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3" h="289">
                    <a:moveTo>
                      <a:pt x="16" y="280"/>
                    </a:moveTo>
                    <a:lnTo>
                      <a:pt x="1" y="277"/>
                    </a:lnTo>
                    <a:lnTo>
                      <a:pt x="33" y="202"/>
                    </a:lnTo>
                    <a:cubicBezTo>
                      <a:pt x="33" y="202"/>
                      <a:pt x="34" y="201"/>
                      <a:pt x="34" y="200"/>
                    </a:cubicBezTo>
                    <a:lnTo>
                      <a:pt x="71" y="156"/>
                    </a:lnTo>
                    <a:lnTo>
                      <a:pt x="69" y="159"/>
                    </a:lnTo>
                    <a:lnTo>
                      <a:pt x="97" y="7"/>
                    </a:lnTo>
                    <a:lnTo>
                      <a:pt x="109" y="15"/>
                    </a:lnTo>
                    <a:lnTo>
                      <a:pt x="53" y="50"/>
                    </a:lnTo>
                    <a:lnTo>
                      <a:pt x="57" y="46"/>
                    </a:lnTo>
                    <a:lnTo>
                      <a:pt x="16" y="189"/>
                    </a:lnTo>
                    <a:lnTo>
                      <a:pt x="16" y="187"/>
                    </a:lnTo>
                    <a:lnTo>
                      <a:pt x="16" y="280"/>
                    </a:lnTo>
                    <a:close/>
                    <a:moveTo>
                      <a:pt x="0" y="187"/>
                    </a:moveTo>
                    <a:cubicBezTo>
                      <a:pt x="0" y="186"/>
                      <a:pt x="1" y="185"/>
                      <a:pt x="1" y="184"/>
                    </a:cubicBezTo>
                    <a:lnTo>
                      <a:pt x="41" y="41"/>
                    </a:lnTo>
                    <a:cubicBezTo>
                      <a:pt x="42" y="40"/>
                      <a:pt x="43" y="38"/>
                      <a:pt x="45" y="37"/>
                    </a:cubicBezTo>
                    <a:lnTo>
                      <a:pt x="100" y="2"/>
                    </a:lnTo>
                    <a:cubicBezTo>
                      <a:pt x="103" y="0"/>
                      <a:pt x="106" y="0"/>
                      <a:pt x="109" y="2"/>
                    </a:cubicBezTo>
                    <a:cubicBezTo>
                      <a:pt x="112" y="4"/>
                      <a:pt x="113" y="7"/>
                      <a:pt x="112" y="10"/>
                    </a:cubicBezTo>
                    <a:lnTo>
                      <a:pt x="85" y="162"/>
                    </a:lnTo>
                    <a:cubicBezTo>
                      <a:pt x="84" y="164"/>
                      <a:pt x="84" y="165"/>
                      <a:pt x="83" y="166"/>
                    </a:cubicBezTo>
                    <a:lnTo>
                      <a:pt x="47" y="210"/>
                    </a:lnTo>
                    <a:lnTo>
                      <a:pt x="48" y="209"/>
                    </a:lnTo>
                    <a:lnTo>
                      <a:pt x="16" y="284"/>
                    </a:lnTo>
                    <a:cubicBezTo>
                      <a:pt x="14" y="287"/>
                      <a:pt x="11" y="289"/>
                      <a:pt x="7" y="288"/>
                    </a:cubicBezTo>
                    <a:cubicBezTo>
                      <a:pt x="3" y="288"/>
                      <a:pt x="0" y="284"/>
                      <a:pt x="0" y="280"/>
                    </a:cubicBez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4" name="Freeform 142"/>
              <p:cNvSpPr>
                <a:spLocks/>
              </p:cNvSpPr>
              <p:nvPr/>
            </p:nvSpPr>
            <p:spPr bwMode="auto">
              <a:xfrm>
                <a:off x="3734" y="1973"/>
                <a:ext cx="607" cy="251"/>
              </a:xfrm>
              <a:custGeom>
                <a:avLst/>
                <a:gdLst>
                  <a:gd name="T0" fmla="*/ 0 w 607"/>
                  <a:gd name="T1" fmla="*/ 216 h 251"/>
                  <a:gd name="T2" fmla="*/ 88 w 607"/>
                  <a:gd name="T3" fmla="*/ 205 h 251"/>
                  <a:gd name="T4" fmla="*/ 139 w 607"/>
                  <a:gd name="T5" fmla="*/ 181 h 251"/>
                  <a:gd name="T6" fmla="*/ 235 w 607"/>
                  <a:gd name="T7" fmla="*/ 172 h 251"/>
                  <a:gd name="T8" fmla="*/ 275 w 607"/>
                  <a:gd name="T9" fmla="*/ 196 h 251"/>
                  <a:gd name="T10" fmla="*/ 338 w 607"/>
                  <a:gd name="T11" fmla="*/ 187 h 251"/>
                  <a:gd name="T12" fmla="*/ 434 w 607"/>
                  <a:gd name="T13" fmla="*/ 251 h 251"/>
                  <a:gd name="T14" fmla="*/ 471 w 607"/>
                  <a:gd name="T15" fmla="*/ 242 h 251"/>
                  <a:gd name="T16" fmla="*/ 524 w 607"/>
                  <a:gd name="T17" fmla="*/ 170 h 251"/>
                  <a:gd name="T18" fmla="*/ 567 w 607"/>
                  <a:gd name="T19" fmla="*/ 155 h 251"/>
                  <a:gd name="T20" fmla="*/ 581 w 607"/>
                  <a:gd name="T21" fmla="*/ 134 h 251"/>
                  <a:gd name="T22" fmla="*/ 534 w 607"/>
                  <a:gd name="T23" fmla="*/ 142 h 251"/>
                  <a:gd name="T24" fmla="*/ 522 w 607"/>
                  <a:gd name="T25" fmla="*/ 126 h 251"/>
                  <a:gd name="T26" fmla="*/ 550 w 607"/>
                  <a:gd name="T27" fmla="*/ 120 h 251"/>
                  <a:gd name="T28" fmla="*/ 550 w 607"/>
                  <a:gd name="T29" fmla="*/ 110 h 251"/>
                  <a:gd name="T30" fmla="*/ 518 w 607"/>
                  <a:gd name="T31" fmla="*/ 99 h 251"/>
                  <a:gd name="T32" fmla="*/ 559 w 607"/>
                  <a:gd name="T33" fmla="*/ 86 h 251"/>
                  <a:gd name="T34" fmla="*/ 556 w 607"/>
                  <a:gd name="T35" fmla="*/ 100 h 251"/>
                  <a:gd name="T36" fmla="*/ 582 w 607"/>
                  <a:gd name="T37" fmla="*/ 100 h 251"/>
                  <a:gd name="T38" fmla="*/ 597 w 607"/>
                  <a:gd name="T39" fmla="*/ 75 h 251"/>
                  <a:gd name="T40" fmla="*/ 607 w 607"/>
                  <a:gd name="T41" fmla="*/ 74 h 251"/>
                  <a:gd name="T42" fmla="*/ 601 w 607"/>
                  <a:gd name="T43" fmla="*/ 51 h 251"/>
                  <a:gd name="T44" fmla="*/ 582 w 607"/>
                  <a:gd name="T45" fmla="*/ 74 h 251"/>
                  <a:gd name="T46" fmla="*/ 564 w 607"/>
                  <a:gd name="T47" fmla="*/ 22 h 251"/>
                  <a:gd name="T48" fmla="*/ 576 w 607"/>
                  <a:gd name="T49" fmla="*/ 20 h 251"/>
                  <a:gd name="T50" fmla="*/ 593 w 607"/>
                  <a:gd name="T51" fmla="*/ 34 h 251"/>
                  <a:gd name="T52" fmla="*/ 581 w 607"/>
                  <a:gd name="T53" fmla="*/ 10 h 251"/>
                  <a:gd name="T54" fmla="*/ 567 w 607"/>
                  <a:gd name="T55" fmla="*/ 0 h 251"/>
                  <a:gd name="T56" fmla="*/ 352 w 607"/>
                  <a:gd name="T57" fmla="*/ 39 h 251"/>
                  <a:gd name="T58" fmla="*/ 172 w 607"/>
                  <a:gd name="T59" fmla="*/ 60 h 251"/>
                  <a:gd name="T60" fmla="*/ 148 w 607"/>
                  <a:gd name="T61" fmla="*/ 106 h 251"/>
                  <a:gd name="T62" fmla="*/ 109 w 607"/>
                  <a:gd name="T63" fmla="*/ 114 h 251"/>
                  <a:gd name="T64" fmla="*/ 91 w 607"/>
                  <a:gd name="T65" fmla="*/ 137 h 251"/>
                  <a:gd name="T66" fmla="*/ 21 w 607"/>
                  <a:gd name="T67" fmla="*/ 175 h 251"/>
                  <a:gd name="T68" fmla="*/ 18 w 607"/>
                  <a:gd name="T69" fmla="*/ 189 h 251"/>
                  <a:gd name="T70" fmla="*/ 0 w 607"/>
                  <a:gd name="T71" fmla="*/ 197 h 251"/>
                  <a:gd name="T72" fmla="*/ 0 w 607"/>
                  <a:gd name="T73" fmla="*/ 216 h 25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07"/>
                  <a:gd name="T112" fmla="*/ 0 h 251"/>
                  <a:gd name="T113" fmla="*/ 607 w 607"/>
                  <a:gd name="T114" fmla="*/ 251 h 25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07" h="251">
                    <a:moveTo>
                      <a:pt x="0" y="216"/>
                    </a:moveTo>
                    <a:lnTo>
                      <a:pt x="88" y="205"/>
                    </a:lnTo>
                    <a:lnTo>
                      <a:pt x="139" y="181"/>
                    </a:lnTo>
                    <a:lnTo>
                      <a:pt x="235" y="172"/>
                    </a:lnTo>
                    <a:lnTo>
                      <a:pt x="275" y="196"/>
                    </a:lnTo>
                    <a:lnTo>
                      <a:pt x="338" y="187"/>
                    </a:lnTo>
                    <a:lnTo>
                      <a:pt x="434" y="251"/>
                    </a:lnTo>
                    <a:lnTo>
                      <a:pt x="471" y="242"/>
                    </a:lnTo>
                    <a:lnTo>
                      <a:pt x="524" y="170"/>
                    </a:lnTo>
                    <a:lnTo>
                      <a:pt x="567" y="155"/>
                    </a:lnTo>
                    <a:lnTo>
                      <a:pt x="581" y="134"/>
                    </a:lnTo>
                    <a:lnTo>
                      <a:pt x="534" y="142"/>
                    </a:lnTo>
                    <a:lnTo>
                      <a:pt x="522" y="126"/>
                    </a:lnTo>
                    <a:lnTo>
                      <a:pt x="550" y="120"/>
                    </a:lnTo>
                    <a:lnTo>
                      <a:pt x="550" y="110"/>
                    </a:lnTo>
                    <a:lnTo>
                      <a:pt x="518" y="99"/>
                    </a:lnTo>
                    <a:lnTo>
                      <a:pt x="559" y="86"/>
                    </a:lnTo>
                    <a:lnTo>
                      <a:pt x="556" y="100"/>
                    </a:lnTo>
                    <a:lnTo>
                      <a:pt x="582" y="100"/>
                    </a:lnTo>
                    <a:lnTo>
                      <a:pt x="597" y="75"/>
                    </a:lnTo>
                    <a:lnTo>
                      <a:pt x="607" y="74"/>
                    </a:lnTo>
                    <a:lnTo>
                      <a:pt x="601" y="51"/>
                    </a:lnTo>
                    <a:lnTo>
                      <a:pt x="582" y="74"/>
                    </a:lnTo>
                    <a:lnTo>
                      <a:pt x="564" y="22"/>
                    </a:lnTo>
                    <a:lnTo>
                      <a:pt x="576" y="20"/>
                    </a:lnTo>
                    <a:lnTo>
                      <a:pt x="593" y="34"/>
                    </a:lnTo>
                    <a:lnTo>
                      <a:pt x="581" y="10"/>
                    </a:lnTo>
                    <a:lnTo>
                      <a:pt x="567" y="0"/>
                    </a:lnTo>
                    <a:lnTo>
                      <a:pt x="352" y="39"/>
                    </a:lnTo>
                    <a:lnTo>
                      <a:pt x="172" y="60"/>
                    </a:lnTo>
                    <a:lnTo>
                      <a:pt x="148" y="106"/>
                    </a:lnTo>
                    <a:lnTo>
                      <a:pt x="109" y="114"/>
                    </a:lnTo>
                    <a:lnTo>
                      <a:pt x="91" y="137"/>
                    </a:lnTo>
                    <a:lnTo>
                      <a:pt x="21" y="175"/>
                    </a:lnTo>
                    <a:lnTo>
                      <a:pt x="18" y="189"/>
                    </a:lnTo>
                    <a:lnTo>
                      <a:pt x="0" y="197"/>
                    </a:lnTo>
                    <a:lnTo>
                      <a:pt x="0" y="21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5" name="Freeform 143"/>
              <p:cNvSpPr>
                <a:spLocks noEditPoints="1"/>
              </p:cNvSpPr>
              <p:nvPr/>
            </p:nvSpPr>
            <p:spPr bwMode="auto">
              <a:xfrm>
                <a:off x="3732" y="1971"/>
                <a:ext cx="612" cy="255"/>
              </a:xfrm>
              <a:custGeom>
                <a:avLst/>
                <a:gdLst>
                  <a:gd name="T0" fmla="*/ 90 w 2001"/>
                  <a:gd name="T1" fmla="*/ 205 h 993"/>
                  <a:gd name="T2" fmla="*/ 141 w 2001"/>
                  <a:gd name="T3" fmla="*/ 181 h 993"/>
                  <a:gd name="T4" fmla="*/ 279 w 2001"/>
                  <a:gd name="T5" fmla="*/ 196 h 993"/>
                  <a:gd name="T6" fmla="*/ 342 w 2001"/>
                  <a:gd name="T7" fmla="*/ 188 h 993"/>
                  <a:gd name="T8" fmla="*/ 473 w 2001"/>
                  <a:gd name="T9" fmla="*/ 242 h 993"/>
                  <a:gd name="T10" fmla="*/ 525 w 2001"/>
                  <a:gd name="T11" fmla="*/ 170 h 993"/>
                  <a:gd name="T12" fmla="*/ 581 w 2001"/>
                  <a:gd name="T13" fmla="*/ 135 h 993"/>
                  <a:gd name="T14" fmla="*/ 534 w 2001"/>
                  <a:gd name="T15" fmla="*/ 145 h 993"/>
                  <a:gd name="T16" fmla="*/ 523 w 2001"/>
                  <a:gd name="T17" fmla="*/ 126 h 993"/>
                  <a:gd name="T18" fmla="*/ 550 w 2001"/>
                  <a:gd name="T19" fmla="*/ 112 h 993"/>
                  <a:gd name="T20" fmla="*/ 518 w 2001"/>
                  <a:gd name="T21" fmla="*/ 101 h 993"/>
                  <a:gd name="T22" fmla="*/ 563 w 2001"/>
                  <a:gd name="T23" fmla="*/ 86 h 993"/>
                  <a:gd name="T24" fmla="*/ 558 w 2001"/>
                  <a:gd name="T25" fmla="*/ 100 h 993"/>
                  <a:gd name="T26" fmla="*/ 597 w 2001"/>
                  <a:gd name="T27" fmla="*/ 77 h 993"/>
                  <a:gd name="T28" fmla="*/ 607 w 2001"/>
                  <a:gd name="T29" fmla="*/ 77 h 993"/>
                  <a:gd name="T30" fmla="*/ 587 w 2001"/>
                  <a:gd name="T31" fmla="*/ 77 h 993"/>
                  <a:gd name="T32" fmla="*/ 563 w 2001"/>
                  <a:gd name="T33" fmla="*/ 25 h 993"/>
                  <a:gd name="T34" fmla="*/ 577 w 2001"/>
                  <a:gd name="T35" fmla="*/ 20 h 993"/>
                  <a:gd name="T36" fmla="*/ 593 w 2001"/>
                  <a:gd name="T37" fmla="*/ 37 h 993"/>
                  <a:gd name="T38" fmla="*/ 568 w 2001"/>
                  <a:gd name="T39" fmla="*/ 4 h 993"/>
                  <a:gd name="T40" fmla="*/ 175 w 2001"/>
                  <a:gd name="T41" fmla="*/ 64 h 993"/>
                  <a:gd name="T42" fmla="*/ 150 w 2001"/>
                  <a:gd name="T43" fmla="*/ 109 h 993"/>
                  <a:gd name="T44" fmla="*/ 95 w 2001"/>
                  <a:gd name="T45" fmla="*/ 140 h 993"/>
                  <a:gd name="T46" fmla="*/ 26 w 2001"/>
                  <a:gd name="T47" fmla="*/ 177 h 993"/>
                  <a:gd name="T48" fmla="*/ 4 w 2001"/>
                  <a:gd name="T49" fmla="*/ 200 h 993"/>
                  <a:gd name="T50" fmla="*/ 0 w 2001"/>
                  <a:gd name="T51" fmla="*/ 199 h 993"/>
                  <a:gd name="T52" fmla="*/ 18 w 2001"/>
                  <a:gd name="T53" fmla="*/ 190 h 993"/>
                  <a:gd name="T54" fmla="*/ 92 w 2001"/>
                  <a:gd name="T55" fmla="*/ 137 h 993"/>
                  <a:gd name="T56" fmla="*/ 111 w 2001"/>
                  <a:gd name="T57" fmla="*/ 114 h 993"/>
                  <a:gd name="T58" fmla="*/ 172 w 2001"/>
                  <a:gd name="T59" fmla="*/ 61 h 993"/>
                  <a:gd name="T60" fmla="*/ 569 w 2001"/>
                  <a:gd name="T61" fmla="*/ 0 h 993"/>
                  <a:gd name="T62" fmla="*/ 586 w 2001"/>
                  <a:gd name="T63" fmla="*/ 12 h 993"/>
                  <a:gd name="T64" fmla="*/ 594 w 2001"/>
                  <a:gd name="T65" fmla="*/ 37 h 993"/>
                  <a:gd name="T66" fmla="*/ 566 w 2001"/>
                  <a:gd name="T67" fmla="*/ 26 h 993"/>
                  <a:gd name="T68" fmla="*/ 583 w 2001"/>
                  <a:gd name="T69" fmla="*/ 75 h 993"/>
                  <a:gd name="T70" fmla="*/ 605 w 2001"/>
                  <a:gd name="T71" fmla="*/ 52 h 993"/>
                  <a:gd name="T72" fmla="*/ 610 w 2001"/>
                  <a:gd name="T73" fmla="*/ 78 h 993"/>
                  <a:gd name="T74" fmla="*/ 587 w 2001"/>
                  <a:gd name="T75" fmla="*/ 103 h 993"/>
                  <a:gd name="T76" fmla="*/ 557 w 2001"/>
                  <a:gd name="T77" fmla="*/ 104 h 993"/>
                  <a:gd name="T78" fmla="*/ 562 w 2001"/>
                  <a:gd name="T79" fmla="*/ 90 h 993"/>
                  <a:gd name="T80" fmla="*/ 553 w 2001"/>
                  <a:gd name="T81" fmla="*/ 110 h 993"/>
                  <a:gd name="T82" fmla="*/ 553 w 2001"/>
                  <a:gd name="T83" fmla="*/ 124 h 993"/>
                  <a:gd name="T84" fmla="*/ 539 w 2001"/>
                  <a:gd name="T85" fmla="*/ 143 h 993"/>
                  <a:gd name="T86" fmla="*/ 585 w 2001"/>
                  <a:gd name="T87" fmla="*/ 135 h 993"/>
                  <a:gd name="T88" fmla="*/ 571 w 2001"/>
                  <a:gd name="T89" fmla="*/ 159 h 993"/>
                  <a:gd name="T90" fmla="*/ 475 w 2001"/>
                  <a:gd name="T91" fmla="*/ 245 h 993"/>
                  <a:gd name="T92" fmla="*/ 435 w 2001"/>
                  <a:gd name="T93" fmla="*/ 254 h 993"/>
                  <a:gd name="T94" fmla="*/ 278 w 2001"/>
                  <a:gd name="T95" fmla="*/ 200 h 993"/>
                  <a:gd name="T96" fmla="*/ 238 w 2001"/>
                  <a:gd name="T97" fmla="*/ 176 h 993"/>
                  <a:gd name="T98" fmla="*/ 92 w 2001"/>
                  <a:gd name="T99" fmla="*/ 209 h 993"/>
                  <a:gd name="T100" fmla="*/ 1 w 2001"/>
                  <a:gd name="T101" fmla="*/ 219 h 99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001"/>
                  <a:gd name="T154" fmla="*/ 0 h 993"/>
                  <a:gd name="T155" fmla="*/ 2001 w 2001"/>
                  <a:gd name="T156" fmla="*/ 993 h 99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001" h="993">
                    <a:moveTo>
                      <a:pt x="16" y="848"/>
                    </a:moveTo>
                    <a:lnTo>
                      <a:pt x="7" y="840"/>
                    </a:lnTo>
                    <a:lnTo>
                      <a:pt x="295" y="797"/>
                    </a:lnTo>
                    <a:lnTo>
                      <a:pt x="292" y="798"/>
                    </a:lnTo>
                    <a:lnTo>
                      <a:pt x="458" y="706"/>
                    </a:lnTo>
                    <a:cubicBezTo>
                      <a:pt x="459" y="706"/>
                      <a:pt x="460" y="706"/>
                      <a:pt x="461" y="706"/>
                    </a:cubicBezTo>
                    <a:lnTo>
                      <a:pt x="776" y="670"/>
                    </a:lnTo>
                    <a:cubicBezTo>
                      <a:pt x="778" y="669"/>
                      <a:pt x="780" y="670"/>
                      <a:pt x="782" y="671"/>
                    </a:cubicBezTo>
                    <a:lnTo>
                      <a:pt x="911" y="762"/>
                    </a:lnTo>
                    <a:lnTo>
                      <a:pt x="906" y="761"/>
                    </a:lnTo>
                    <a:lnTo>
                      <a:pt x="1112" y="730"/>
                    </a:lnTo>
                    <a:cubicBezTo>
                      <a:pt x="1114" y="729"/>
                      <a:pt x="1117" y="730"/>
                      <a:pt x="1118" y="731"/>
                    </a:cubicBezTo>
                    <a:lnTo>
                      <a:pt x="1431" y="978"/>
                    </a:lnTo>
                    <a:lnTo>
                      <a:pt x="1424" y="977"/>
                    </a:lnTo>
                    <a:lnTo>
                      <a:pt x="1545" y="943"/>
                    </a:lnTo>
                    <a:lnTo>
                      <a:pt x="1541" y="947"/>
                    </a:lnTo>
                    <a:lnTo>
                      <a:pt x="1713" y="664"/>
                    </a:lnTo>
                    <a:cubicBezTo>
                      <a:pt x="1714" y="662"/>
                      <a:pt x="1715" y="661"/>
                      <a:pt x="1717" y="661"/>
                    </a:cubicBezTo>
                    <a:lnTo>
                      <a:pt x="1860" y="603"/>
                    </a:lnTo>
                    <a:lnTo>
                      <a:pt x="1856" y="607"/>
                    </a:lnTo>
                    <a:lnTo>
                      <a:pt x="1900" y="525"/>
                    </a:lnTo>
                    <a:lnTo>
                      <a:pt x="1909" y="537"/>
                    </a:lnTo>
                    <a:lnTo>
                      <a:pt x="1756" y="568"/>
                    </a:lnTo>
                    <a:cubicBezTo>
                      <a:pt x="1752" y="569"/>
                      <a:pt x="1749" y="567"/>
                      <a:pt x="1747" y="564"/>
                    </a:cubicBezTo>
                    <a:lnTo>
                      <a:pt x="1707" y="505"/>
                    </a:lnTo>
                    <a:cubicBezTo>
                      <a:pt x="1706" y="502"/>
                      <a:pt x="1705" y="500"/>
                      <a:pt x="1706" y="497"/>
                    </a:cubicBezTo>
                    <a:cubicBezTo>
                      <a:pt x="1707" y="495"/>
                      <a:pt x="1709" y="493"/>
                      <a:pt x="1711" y="492"/>
                    </a:cubicBezTo>
                    <a:lnTo>
                      <a:pt x="1803" y="466"/>
                    </a:lnTo>
                    <a:lnTo>
                      <a:pt x="1797" y="474"/>
                    </a:lnTo>
                    <a:lnTo>
                      <a:pt x="1797" y="438"/>
                    </a:lnTo>
                    <a:lnTo>
                      <a:pt x="1802" y="445"/>
                    </a:lnTo>
                    <a:lnTo>
                      <a:pt x="1698" y="402"/>
                    </a:lnTo>
                    <a:cubicBezTo>
                      <a:pt x="1695" y="401"/>
                      <a:pt x="1693" y="398"/>
                      <a:pt x="1693" y="394"/>
                    </a:cubicBezTo>
                    <a:cubicBezTo>
                      <a:pt x="1693" y="391"/>
                      <a:pt x="1695" y="388"/>
                      <a:pt x="1698" y="387"/>
                    </a:cubicBezTo>
                    <a:lnTo>
                      <a:pt x="1832" y="334"/>
                    </a:lnTo>
                    <a:cubicBezTo>
                      <a:pt x="1835" y="333"/>
                      <a:pt x="1838" y="334"/>
                      <a:pt x="1840" y="336"/>
                    </a:cubicBezTo>
                    <a:cubicBezTo>
                      <a:pt x="1842" y="337"/>
                      <a:pt x="1843" y="340"/>
                      <a:pt x="1843" y="343"/>
                    </a:cubicBezTo>
                    <a:lnTo>
                      <a:pt x="1834" y="401"/>
                    </a:lnTo>
                    <a:lnTo>
                      <a:pt x="1826" y="391"/>
                    </a:lnTo>
                    <a:lnTo>
                      <a:pt x="1912" y="391"/>
                    </a:lnTo>
                    <a:lnTo>
                      <a:pt x="1904" y="396"/>
                    </a:lnTo>
                    <a:lnTo>
                      <a:pt x="1951" y="298"/>
                    </a:lnTo>
                    <a:cubicBezTo>
                      <a:pt x="1952" y="295"/>
                      <a:pt x="1955" y="293"/>
                      <a:pt x="1957" y="293"/>
                    </a:cubicBezTo>
                    <a:lnTo>
                      <a:pt x="1991" y="288"/>
                    </a:lnTo>
                    <a:lnTo>
                      <a:pt x="1985" y="298"/>
                    </a:lnTo>
                    <a:lnTo>
                      <a:pt x="1963" y="207"/>
                    </a:lnTo>
                    <a:lnTo>
                      <a:pt x="1978" y="209"/>
                    </a:lnTo>
                    <a:lnTo>
                      <a:pt x="1918" y="301"/>
                    </a:lnTo>
                    <a:cubicBezTo>
                      <a:pt x="1917" y="303"/>
                      <a:pt x="1914" y="305"/>
                      <a:pt x="1910" y="304"/>
                    </a:cubicBezTo>
                    <a:cubicBezTo>
                      <a:pt x="1907" y="304"/>
                      <a:pt x="1905" y="302"/>
                      <a:pt x="1904" y="299"/>
                    </a:cubicBezTo>
                    <a:lnTo>
                      <a:pt x="1842" y="97"/>
                    </a:lnTo>
                    <a:cubicBezTo>
                      <a:pt x="1842" y="95"/>
                      <a:pt x="1842" y="93"/>
                      <a:pt x="1843" y="91"/>
                    </a:cubicBezTo>
                    <a:cubicBezTo>
                      <a:pt x="1844" y="89"/>
                      <a:pt x="1846" y="88"/>
                      <a:pt x="1848" y="87"/>
                    </a:cubicBezTo>
                    <a:lnTo>
                      <a:pt x="1888" y="77"/>
                    </a:lnTo>
                    <a:cubicBezTo>
                      <a:pt x="1891" y="77"/>
                      <a:pt x="1894" y="78"/>
                      <a:pt x="1896" y="79"/>
                    </a:cubicBezTo>
                    <a:lnTo>
                      <a:pt x="1953" y="135"/>
                    </a:lnTo>
                    <a:lnTo>
                      <a:pt x="1940" y="144"/>
                    </a:lnTo>
                    <a:lnTo>
                      <a:pt x="1900" y="52"/>
                    </a:lnTo>
                    <a:lnTo>
                      <a:pt x="1902" y="55"/>
                    </a:lnTo>
                    <a:lnTo>
                      <a:pt x="1857" y="14"/>
                    </a:lnTo>
                    <a:lnTo>
                      <a:pt x="1864" y="16"/>
                    </a:lnTo>
                    <a:lnTo>
                      <a:pt x="1160" y="167"/>
                    </a:lnTo>
                    <a:lnTo>
                      <a:pt x="572" y="249"/>
                    </a:lnTo>
                    <a:lnTo>
                      <a:pt x="578" y="244"/>
                    </a:lnTo>
                    <a:lnTo>
                      <a:pt x="497" y="422"/>
                    </a:lnTo>
                    <a:cubicBezTo>
                      <a:pt x="496" y="424"/>
                      <a:pt x="494" y="426"/>
                      <a:pt x="491" y="426"/>
                    </a:cubicBezTo>
                    <a:lnTo>
                      <a:pt x="366" y="457"/>
                    </a:lnTo>
                    <a:lnTo>
                      <a:pt x="371" y="454"/>
                    </a:lnTo>
                    <a:lnTo>
                      <a:pt x="311" y="545"/>
                    </a:lnTo>
                    <a:cubicBezTo>
                      <a:pt x="310" y="546"/>
                      <a:pt x="310" y="547"/>
                      <a:pt x="309" y="548"/>
                    </a:cubicBezTo>
                    <a:lnTo>
                      <a:pt x="81" y="694"/>
                    </a:lnTo>
                    <a:lnTo>
                      <a:pt x="84" y="689"/>
                    </a:lnTo>
                    <a:lnTo>
                      <a:pt x="74" y="744"/>
                    </a:lnTo>
                    <a:cubicBezTo>
                      <a:pt x="73" y="746"/>
                      <a:pt x="72" y="748"/>
                      <a:pt x="70" y="749"/>
                    </a:cubicBezTo>
                    <a:lnTo>
                      <a:pt x="12" y="780"/>
                    </a:lnTo>
                    <a:lnTo>
                      <a:pt x="16" y="773"/>
                    </a:lnTo>
                    <a:lnTo>
                      <a:pt x="16" y="848"/>
                    </a:lnTo>
                    <a:close/>
                    <a:moveTo>
                      <a:pt x="0" y="773"/>
                    </a:moveTo>
                    <a:cubicBezTo>
                      <a:pt x="0" y="771"/>
                      <a:pt x="2" y="768"/>
                      <a:pt x="5" y="766"/>
                    </a:cubicBezTo>
                    <a:lnTo>
                      <a:pt x="62" y="735"/>
                    </a:lnTo>
                    <a:lnTo>
                      <a:pt x="58" y="741"/>
                    </a:lnTo>
                    <a:lnTo>
                      <a:pt x="69" y="686"/>
                    </a:lnTo>
                    <a:cubicBezTo>
                      <a:pt x="69" y="683"/>
                      <a:pt x="70" y="682"/>
                      <a:pt x="72" y="680"/>
                    </a:cubicBezTo>
                    <a:lnTo>
                      <a:pt x="300" y="534"/>
                    </a:lnTo>
                    <a:lnTo>
                      <a:pt x="298" y="536"/>
                    </a:lnTo>
                    <a:lnTo>
                      <a:pt x="357" y="445"/>
                    </a:lnTo>
                    <a:cubicBezTo>
                      <a:pt x="358" y="444"/>
                      <a:pt x="360" y="442"/>
                      <a:pt x="362" y="442"/>
                    </a:cubicBezTo>
                    <a:lnTo>
                      <a:pt x="488" y="411"/>
                    </a:lnTo>
                    <a:lnTo>
                      <a:pt x="482" y="415"/>
                    </a:lnTo>
                    <a:lnTo>
                      <a:pt x="563" y="238"/>
                    </a:lnTo>
                    <a:cubicBezTo>
                      <a:pt x="564" y="235"/>
                      <a:pt x="567" y="234"/>
                      <a:pt x="569" y="233"/>
                    </a:cubicBezTo>
                    <a:lnTo>
                      <a:pt x="1156" y="152"/>
                    </a:lnTo>
                    <a:lnTo>
                      <a:pt x="1861" y="1"/>
                    </a:lnTo>
                    <a:cubicBezTo>
                      <a:pt x="1863" y="0"/>
                      <a:pt x="1866" y="1"/>
                      <a:pt x="1868" y="3"/>
                    </a:cubicBezTo>
                    <a:lnTo>
                      <a:pt x="1913" y="43"/>
                    </a:lnTo>
                    <a:cubicBezTo>
                      <a:pt x="1914" y="44"/>
                      <a:pt x="1914" y="45"/>
                      <a:pt x="1915" y="46"/>
                    </a:cubicBezTo>
                    <a:lnTo>
                      <a:pt x="1955" y="137"/>
                    </a:lnTo>
                    <a:cubicBezTo>
                      <a:pt x="1957" y="141"/>
                      <a:pt x="1955" y="145"/>
                      <a:pt x="1952" y="147"/>
                    </a:cubicBezTo>
                    <a:cubicBezTo>
                      <a:pt x="1949" y="149"/>
                      <a:pt x="1945" y="149"/>
                      <a:pt x="1942" y="146"/>
                    </a:cubicBezTo>
                    <a:lnTo>
                      <a:pt x="1885" y="91"/>
                    </a:lnTo>
                    <a:lnTo>
                      <a:pt x="1892" y="93"/>
                    </a:lnTo>
                    <a:lnTo>
                      <a:pt x="1852" y="103"/>
                    </a:lnTo>
                    <a:lnTo>
                      <a:pt x="1857" y="92"/>
                    </a:lnTo>
                    <a:lnTo>
                      <a:pt x="1919" y="294"/>
                    </a:lnTo>
                    <a:lnTo>
                      <a:pt x="1905" y="292"/>
                    </a:lnTo>
                    <a:lnTo>
                      <a:pt x="1964" y="201"/>
                    </a:lnTo>
                    <a:cubicBezTo>
                      <a:pt x="1966" y="198"/>
                      <a:pt x="1969" y="197"/>
                      <a:pt x="1973" y="197"/>
                    </a:cubicBezTo>
                    <a:cubicBezTo>
                      <a:pt x="1976" y="198"/>
                      <a:pt x="1978" y="200"/>
                      <a:pt x="1979" y="203"/>
                    </a:cubicBezTo>
                    <a:lnTo>
                      <a:pt x="2000" y="294"/>
                    </a:lnTo>
                    <a:cubicBezTo>
                      <a:pt x="2001" y="297"/>
                      <a:pt x="2000" y="299"/>
                      <a:pt x="1999" y="301"/>
                    </a:cubicBezTo>
                    <a:cubicBezTo>
                      <a:pt x="1998" y="303"/>
                      <a:pt x="1996" y="304"/>
                      <a:pt x="1994" y="304"/>
                    </a:cubicBezTo>
                    <a:lnTo>
                      <a:pt x="1960" y="309"/>
                    </a:lnTo>
                    <a:lnTo>
                      <a:pt x="1966" y="304"/>
                    </a:lnTo>
                    <a:lnTo>
                      <a:pt x="1919" y="403"/>
                    </a:lnTo>
                    <a:cubicBezTo>
                      <a:pt x="1917" y="406"/>
                      <a:pt x="1915" y="407"/>
                      <a:pt x="1912" y="407"/>
                    </a:cubicBezTo>
                    <a:lnTo>
                      <a:pt x="1826" y="407"/>
                    </a:lnTo>
                    <a:cubicBezTo>
                      <a:pt x="1824" y="407"/>
                      <a:pt x="1822" y="406"/>
                      <a:pt x="1820" y="405"/>
                    </a:cubicBezTo>
                    <a:cubicBezTo>
                      <a:pt x="1819" y="403"/>
                      <a:pt x="1818" y="400"/>
                      <a:pt x="1818" y="398"/>
                    </a:cubicBezTo>
                    <a:lnTo>
                      <a:pt x="1827" y="341"/>
                    </a:lnTo>
                    <a:lnTo>
                      <a:pt x="1838" y="349"/>
                    </a:lnTo>
                    <a:lnTo>
                      <a:pt x="1704" y="402"/>
                    </a:lnTo>
                    <a:lnTo>
                      <a:pt x="1704" y="387"/>
                    </a:lnTo>
                    <a:lnTo>
                      <a:pt x="1808" y="430"/>
                    </a:lnTo>
                    <a:cubicBezTo>
                      <a:pt x="1811" y="432"/>
                      <a:pt x="1813" y="434"/>
                      <a:pt x="1813" y="438"/>
                    </a:cubicBezTo>
                    <a:lnTo>
                      <a:pt x="1813" y="474"/>
                    </a:lnTo>
                    <a:cubicBezTo>
                      <a:pt x="1813" y="477"/>
                      <a:pt x="1811" y="480"/>
                      <a:pt x="1807" y="481"/>
                    </a:cubicBezTo>
                    <a:lnTo>
                      <a:pt x="1716" y="508"/>
                    </a:lnTo>
                    <a:lnTo>
                      <a:pt x="1720" y="496"/>
                    </a:lnTo>
                    <a:lnTo>
                      <a:pt x="1761" y="556"/>
                    </a:lnTo>
                    <a:lnTo>
                      <a:pt x="1752" y="552"/>
                    </a:lnTo>
                    <a:lnTo>
                      <a:pt x="1906" y="521"/>
                    </a:lnTo>
                    <a:cubicBezTo>
                      <a:pt x="1909" y="520"/>
                      <a:pt x="1912" y="522"/>
                      <a:pt x="1914" y="524"/>
                    </a:cubicBezTo>
                    <a:cubicBezTo>
                      <a:pt x="1916" y="527"/>
                      <a:pt x="1916" y="530"/>
                      <a:pt x="1914" y="533"/>
                    </a:cubicBezTo>
                    <a:lnTo>
                      <a:pt x="1870" y="614"/>
                    </a:lnTo>
                    <a:cubicBezTo>
                      <a:pt x="1869" y="616"/>
                      <a:pt x="1867" y="617"/>
                      <a:pt x="1866" y="618"/>
                    </a:cubicBezTo>
                    <a:lnTo>
                      <a:pt x="1723" y="675"/>
                    </a:lnTo>
                    <a:lnTo>
                      <a:pt x="1727" y="672"/>
                    </a:lnTo>
                    <a:lnTo>
                      <a:pt x="1554" y="955"/>
                    </a:lnTo>
                    <a:cubicBezTo>
                      <a:pt x="1553" y="957"/>
                      <a:pt x="1552" y="958"/>
                      <a:pt x="1550" y="959"/>
                    </a:cubicBezTo>
                    <a:lnTo>
                      <a:pt x="1428" y="992"/>
                    </a:lnTo>
                    <a:cubicBezTo>
                      <a:pt x="1426" y="993"/>
                      <a:pt x="1423" y="992"/>
                      <a:pt x="1421" y="991"/>
                    </a:cubicBezTo>
                    <a:lnTo>
                      <a:pt x="1108" y="744"/>
                    </a:lnTo>
                    <a:lnTo>
                      <a:pt x="1114" y="745"/>
                    </a:lnTo>
                    <a:lnTo>
                      <a:pt x="908" y="777"/>
                    </a:lnTo>
                    <a:cubicBezTo>
                      <a:pt x="906" y="777"/>
                      <a:pt x="904" y="776"/>
                      <a:pt x="902" y="775"/>
                    </a:cubicBezTo>
                    <a:lnTo>
                      <a:pt x="772" y="684"/>
                    </a:lnTo>
                    <a:lnTo>
                      <a:pt x="778" y="685"/>
                    </a:lnTo>
                    <a:lnTo>
                      <a:pt x="463" y="721"/>
                    </a:lnTo>
                    <a:lnTo>
                      <a:pt x="466" y="721"/>
                    </a:lnTo>
                    <a:lnTo>
                      <a:pt x="300" y="812"/>
                    </a:lnTo>
                    <a:cubicBezTo>
                      <a:pt x="299" y="812"/>
                      <a:pt x="298" y="812"/>
                      <a:pt x="297" y="813"/>
                    </a:cubicBezTo>
                    <a:lnTo>
                      <a:pt x="10" y="856"/>
                    </a:lnTo>
                    <a:cubicBezTo>
                      <a:pt x="7" y="856"/>
                      <a:pt x="5" y="855"/>
                      <a:pt x="3" y="854"/>
                    </a:cubicBezTo>
                    <a:cubicBezTo>
                      <a:pt x="1" y="852"/>
                      <a:pt x="0" y="850"/>
                      <a:pt x="0" y="848"/>
                    </a:cubicBezTo>
                    <a:lnTo>
                      <a:pt x="0" y="773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6" name="Freeform 144"/>
              <p:cNvSpPr>
                <a:spLocks/>
              </p:cNvSpPr>
              <p:nvPr/>
            </p:nvSpPr>
            <p:spPr bwMode="auto">
              <a:xfrm>
                <a:off x="3808" y="2146"/>
                <a:ext cx="362" cy="259"/>
              </a:xfrm>
              <a:custGeom>
                <a:avLst/>
                <a:gdLst>
                  <a:gd name="T0" fmla="*/ 16 w 362"/>
                  <a:gd name="T1" fmla="*/ 33 h 259"/>
                  <a:gd name="T2" fmla="*/ 67 w 362"/>
                  <a:gd name="T3" fmla="*/ 9 h 259"/>
                  <a:gd name="T4" fmla="*/ 163 w 362"/>
                  <a:gd name="T5" fmla="*/ 0 h 259"/>
                  <a:gd name="T6" fmla="*/ 203 w 362"/>
                  <a:gd name="T7" fmla="*/ 24 h 259"/>
                  <a:gd name="T8" fmla="*/ 266 w 362"/>
                  <a:gd name="T9" fmla="*/ 15 h 259"/>
                  <a:gd name="T10" fmla="*/ 362 w 362"/>
                  <a:gd name="T11" fmla="*/ 80 h 259"/>
                  <a:gd name="T12" fmla="*/ 319 w 362"/>
                  <a:gd name="T13" fmla="*/ 129 h 259"/>
                  <a:gd name="T14" fmla="*/ 322 w 362"/>
                  <a:gd name="T15" fmla="*/ 151 h 259"/>
                  <a:gd name="T16" fmla="*/ 250 w 362"/>
                  <a:gd name="T17" fmla="*/ 213 h 259"/>
                  <a:gd name="T18" fmla="*/ 238 w 362"/>
                  <a:gd name="T19" fmla="*/ 216 h 259"/>
                  <a:gd name="T20" fmla="*/ 233 w 362"/>
                  <a:gd name="T21" fmla="*/ 235 h 259"/>
                  <a:gd name="T22" fmla="*/ 217 w 362"/>
                  <a:gd name="T23" fmla="*/ 225 h 259"/>
                  <a:gd name="T24" fmla="*/ 230 w 362"/>
                  <a:gd name="T25" fmla="*/ 242 h 259"/>
                  <a:gd name="T26" fmla="*/ 217 w 362"/>
                  <a:gd name="T27" fmla="*/ 259 h 259"/>
                  <a:gd name="T28" fmla="*/ 204 w 362"/>
                  <a:gd name="T29" fmla="*/ 257 h 259"/>
                  <a:gd name="T30" fmla="*/ 155 w 362"/>
                  <a:gd name="T31" fmla="*/ 183 h 259"/>
                  <a:gd name="T32" fmla="*/ 47 w 362"/>
                  <a:gd name="T33" fmla="*/ 90 h 259"/>
                  <a:gd name="T34" fmla="*/ 0 w 362"/>
                  <a:gd name="T35" fmla="*/ 61 h 259"/>
                  <a:gd name="T36" fmla="*/ 16 w 362"/>
                  <a:gd name="T37" fmla="*/ 33 h 2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62"/>
                  <a:gd name="T58" fmla="*/ 0 h 259"/>
                  <a:gd name="T59" fmla="*/ 362 w 362"/>
                  <a:gd name="T60" fmla="*/ 259 h 25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62" h="259">
                    <a:moveTo>
                      <a:pt x="16" y="33"/>
                    </a:moveTo>
                    <a:lnTo>
                      <a:pt x="67" y="9"/>
                    </a:lnTo>
                    <a:lnTo>
                      <a:pt x="163" y="0"/>
                    </a:lnTo>
                    <a:lnTo>
                      <a:pt x="203" y="24"/>
                    </a:lnTo>
                    <a:lnTo>
                      <a:pt x="266" y="15"/>
                    </a:lnTo>
                    <a:lnTo>
                      <a:pt x="362" y="80"/>
                    </a:lnTo>
                    <a:lnTo>
                      <a:pt x="319" y="129"/>
                    </a:lnTo>
                    <a:lnTo>
                      <a:pt x="322" y="151"/>
                    </a:lnTo>
                    <a:lnTo>
                      <a:pt x="250" y="213"/>
                    </a:lnTo>
                    <a:lnTo>
                      <a:pt x="238" y="216"/>
                    </a:lnTo>
                    <a:lnTo>
                      <a:pt x="233" y="235"/>
                    </a:lnTo>
                    <a:lnTo>
                      <a:pt x="217" y="225"/>
                    </a:lnTo>
                    <a:lnTo>
                      <a:pt x="230" y="242"/>
                    </a:lnTo>
                    <a:lnTo>
                      <a:pt x="217" y="259"/>
                    </a:lnTo>
                    <a:lnTo>
                      <a:pt x="204" y="257"/>
                    </a:lnTo>
                    <a:lnTo>
                      <a:pt x="155" y="183"/>
                    </a:lnTo>
                    <a:lnTo>
                      <a:pt x="47" y="90"/>
                    </a:lnTo>
                    <a:lnTo>
                      <a:pt x="0" y="61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7" name="Freeform 145"/>
              <p:cNvSpPr>
                <a:spLocks noEditPoints="1"/>
              </p:cNvSpPr>
              <p:nvPr/>
            </p:nvSpPr>
            <p:spPr bwMode="auto">
              <a:xfrm>
                <a:off x="3805" y="2144"/>
                <a:ext cx="367" cy="263"/>
              </a:xfrm>
              <a:custGeom>
                <a:avLst/>
                <a:gdLst>
                  <a:gd name="T0" fmla="*/ 18 w 1201"/>
                  <a:gd name="T1" fmla="*/ 34 h 1025"/>
                  <a:gd name="T2" fmla="*/ 69 w 1201"/>
                  <a:gd name="T3" fmla="*/ 9 h 1025"/>
                  <a:gd name="T4" fmla="*/ 167 w 1201"/>
                  <a:gd name="T5" fmla="*/ 1 h 1025"/>
                  <a:gd name="T6" fmla="*/ 205 w 1201"/>
                  <a:gd name="T7" fmla="*/ 24 h 1025"/>
                  <a:gd name="T8" fmla="*/ 270 w 1201"/>
                  <a:gd name="T9" fmla="*/ 16 h 1025"/>
                  <a:gd name="T10" fmla="*/ 366 w 1201"/>
                  <a:gd name="T11" fmla="*/ 84 h 1025"/>
                  <a:gd name="T12" fmla="*/ 325 w 1201"/>
                  <a:gd name="T13" fmla="*/ 131 h 1025"/>
                  <a:gd name="T14" fmla="*/ 326 w 1201"/>
                  <a:gd name="T15" fmla="*/ 154 h 1025"/>
                  <a:gd name="T16" fmla="*/ 253 w 1201"/>
                  <a:gd name="T17" fmla="*/ 217 h 1025"/>
                  <a:gd name="T18" fmla="*/ 243 w 1201"/>
                  <a:gd name="T19" fmla="*/ 218 h 1025"/>
                  <a:gd name="T20" fmla="*/ 237 w 1201"/>
                  <a:gd name="T21" fmla="*/ 239 h 1025"/>
                  <a:gd name="T22" fmla="*/ 218 w 1201"/>
                  <a:gd name="T23" fmla="*/ 228 h 1025"/>
                  <a:gd name="T24" fmla="*/ 235 w 1201"/>
                  <a:gd name="T25" fmla="*/ 243 h 1025"/>
                  <a:gd name="T26" fmla="*/ 221 w 1201"/>
                  <a:gd name="T27" fmla="*/ 262 h 1025"/>
                  <a:gd name="T28" fmla="*/ 206 w 1201"/>
                  <a:gd name="T29" fmla="*/ 260 h 1025"/>
                  <a:gd name="T30" fmla="*/ 155 w 1201"/>
                  <a:gd name="T31" fmla="*/ 186 h 1025"/>
                  <a:gd name="T32" fmla="*/ 48 w 1201"/>
                  <a:gd name="T33" fmla="*/ 93 h 1025"/>
                  <a:gd name="T34" fmla="*/ 1 w 1201"/>
                  <a:gd name="T35" fmla="*/ 65 h 1025"/>
                  <a:gd name="T36" fmla="*/ 17 w 1201"/>
                  <a:gd name="T37" fmla="*/ 34 h 1025"/>
                  <a:gd name="T38" fmla="*/ 4 w 1201"/>
                  <a:gd name="T39" fmla="*/ 61 h 1025"/>
                  <a:gd name="T40" fmla="*/ 52 w 1201"/>
                  <a:gd name="T41" fmla="*/ 90 h 1025"/>
                  <a:gd name="T42" fmla="*/ 160 w 1201"/>
                  <a:gd name="T43" fmla="*/ 183 h 1025"/>
                  <a:gd name="T44" fmla="*/ 207 w 1201"/>
                  <a:gd name="T45" fmla="*/ 256 h 1025"/>
                  <a:gd name="T46" fmla="*/ 217 w 1201"/>
                  <a:gd name="T47" fmla="*/ 260 h 1025"/>
                  <a:gd name="T48" fmla="*/ 231 w 1201"/>
                  <a:gd name="T49" fmla="*/ 245 h 1025"/>
                  <a:gd name="T50" fmla="*/ 218 w 1201"/>
                  <a:gd name="T51" fmla="*/ 225 h 1025"/>
                  <a:gd name="T52" fmla="*/ 237 w 1201"/>
                  <a:gd name="T53" fmla="*/ 235 h 1025"/>
                  <a:gd name="T54" fmla="*/ 238 w 1201"/>
                  <a:gd name="T55" fmla="*/ 217 h 1025"/>
                  <a:gd name="T56" fmla="*/ 252 w 1201"/>
                  <a:gd name="T57" fmla="*/ 213 h 1025"/>
                  <a:gd name="T58" fmla="*/ 323 w 1201"/>
                  <a:gd name="T59" fmla="*/ 151 h 1025"/>
                  <a:gd name="T60" fmla="*/ 320 w 1201"/>
                  <a:gd name="T61" fmla="*/ 131 h 1025"/>
                  <a:gd name="T62" fmla="*/ 362 w 1201"/>
                  <a:gd name="T63" fmla="*/ 81 h 1025"/>
                  <a:gd name="T64" fmla="*/ 267 w 1201"/>
                  <a:gd name="T65" fmla="*/ 20 h 1025"/>
                  <a:gd name="T66" fmla="*/ 206 w 1201"/>
                  <a:gd name="T67" fmla="*/ 28 h 1025"/>
                  <a:gd name="T68" fmla="*/ 164 w 1201"/>
                  <a:gd name="T69" fmla="*/ 4 h 1025"/>
                  <a:gd name="T70" fmla="*/ 70 w 1201"/>
                  <a:gd name="T71" fmla="*/ 14 h 1025"/>
                  <a:gd name="T72" fmla="*/ 20 w 1201"/>
                  <a:gd name="T73" fmla="*/ 37 h 1025"/>
                  <a:gd name="T74" fmla="*/ 5 w 1201"/>
                  <a:gd name="T75" fmla="*/ 64 h 102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201"/>
                  <a:gd name="T115" fmla="*/ 0 h 1025"/>
                  <a:gd name="T116" fmla="*/ 1201 w 1201"/>
                  <a:gd name="T117" fmla="*/ 1025 h 102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201" h="1025">
                    <a:moveTo>
                      <a:pt x="55" y="134"/>
                    </a:moveTo>
                    <a:cubicBezTo>
                      <a:pt x="55" y="133"/>
                      <a:pt x="56" y="132"/>
                      <a:pt x="58" y="131"/>
                    </a:cubicBezTo>
                    <a:lnTo>
                      <a:pt x="224" y="38"/>
                    </a:lnTo>
                    <a:cubicBezTo>
                      <a:pt x="225" y="38"/>
                      <a:pt x="226" y="37"/>
                      <a:pt x="227" y="37"/>
                    </a:cubicBezTo>
                    <a:lnTo>
                      <a:pt x="542" y="1"/>
                    </a:lnTo>
                    <a:cubicBezTo>
                      <a:pt x="544" y="0"/>
                      <a:pt x="546" y="1"/>
                      <a:pt x="548" y="2"/>
                    </a:cubicBezTo>
                    <a:lnTo>
                      <a:pt x="678" y="95"/>
                    </a:lnTo>
                    <a:lnTo>
                      <a:pt x="672" y="93"/>
                    </a:lnTo>
                    <a:lnTo>
                      <a:pt x="878" y="62"/>
                    </a:lnTo>
                    <a:cubicBezTo>
                      <a:pt x="880" y="61"/>
                      <a:pt x="883" y="62"/>
                      <a:pt x="884" y="63"/>
                    </a:cubicBezTo>
                    <a:lnTo>
                      <a:pt x="1197" y="315"/>
                    </a:lnTo>
                    <a:cubicBezTo>
                      <a:pt x="1201" y="317"/>
                      <a:pt x="1201" y="322"/>
                      <a:pt x="1199" y="326"/>
                    </a:cubicBezTo>
                    <a:lnTo>
                      <a:pt x="1061" y="516"/>
                    </a:lnTo>
                    <a:lnTo>
                      <a:pt x="1062" y="510"/>
                    </a:lnTo>
                    <a:lnTo>
                      <a:pt x="1071" y="593"/>
                    </a:lnTo>
                    <a:cubicBezTo>
                      <a:pt x="1071" y="596"/>
                      <a:pt x="1070" y="598"/>
                      <a:pt x="1068" y="600"/>
                    </a:cubicBezTo>
                    <a:lnTo>
                      <a:pt x="832" y="844"/>
                    </a:lnTo>
                    <a:cubicBezTo>
                      <a:pt x="831" y="845"/>
                      <a:pt x="830" y="846"/>
                      <a:pt x="828" y="846"/>
                    </a:cubicBezTo>
                    <a:lnTo>
                      <a:pt x="788" y="856"/>
                    </a:lnTo>
                    <a:lnTo>
                      <a:pt x="794" y="850"/>
                    </a:lnTo>
                    <a:lnTo>
                      <a:pt x="779" y="925"/>
                    </a:lnTo>
                    <a:cubicBezTo>
                      <a:pt x="778" y="928"/>
                      <a:pt x="776" y="930"/>
                      <a:pt x="774" y="931"/>
                    </a:cubicBezTo>
                    <a:cubicBezTo>
                      <a:pt x="771" y="932"/>
                      <a:pt x="768" y="932"/>
                      <a:pt x="766" y="930"/>
                    </a:cubicBezTo>
                    <a:lnTo>
                      <a:pt x="713" y="889"/>
                    </a:lnTo>
                    <a:lnTo>
                      <a:pt x="724" y="878"/>
                    </a:lnTo>
                    <a:lnTo>
                      <a:pt x="769" y="946"/>
                    </a:lnTo>
                    <a:cubicBezTo>
                      <a:pt x="771" y="949"/>
                      <a:pt x="771" y="952"/>
                      <a:pt x="769" y="955"/>
                    </a:cubicBezTo>
                    <a:lnTo>
                      <a:pt x="724" y="1021"/>
                    </a:lnTo>
                    <a:cubicBezTo>
                      <a:pt x="722" y="1024"/>
                      <a:pt x="719" y="1025"/>
                      <a:pt x="716" y="1024"/>
                    </a:cubicBezTo>
                    <a:lnTo>
                      <a:pt x="675" y="1014"/>
                    </a:lnTo>
                    <a:cubicBezTo>
                      <a:pt x="673" y="1014"/>
                      <a:pt x="671" y="1013"/>
                      <a:pt x="670" y="1011"/>
                    </a:cubicBezTo>
                    <a:lnTo>
                      <a:pt x="508" y="723"/>
                    </a:lnTo>
                    <a:lnTo>
                      <a:pt x="510" y="724"/>
                    </a:lnTo>
                    <a:lnTo>
                      <a:pt x="158" y="363"/>
                    </a:lnTo>
                    <a:lnTo>
                      <a:pt x="159" y="364"/>
                    </a:lnTo>
                    <a:lnTo>
                      <a:pt x="4" y="252"/>
                    </a:lnTo>
                    <a:cubicBezTo>
                      <a:pt x="1" y="249"/>
                      <a:pt x="0" y="245"/>
                      <a:pt x="1" y="242"/>
                    </a:cubicBezTo>
                    <a:lnTo>
                      <a:pt x="55" y="134"/>
                    </a:lnTo>
                    <a:close/>
                    <a:moveTo>
                      <a:pt x="16" y="249"/>
                    </a:moveTo>
                    <a:lnTo>
                      <a:pt x="13" y="239"/>
                    </a:lnTo>
                    <a:lnTo>
                      <a:pt x="169" y="351"/>
                    </a:lnTo>
                    <a:cubicBezTo>
                      <a:pt x="169" y="351"/>
                      <a:pt x="169" y="352"/>
                      <a:pt x="170" y="352"/>
                    </a:cubicBezTo>
                    <a:lnTo>
                      <a:pt x="521" y="713"/>
                    </a:lnTo>
                    <a:cubicBezTo>
                      <a:pt x="522" y="714"/>
                      <a:pt x="522" y="714"/>
                      <a:pt x="522" y="715"/>
                    </a:cubicBezTo>
                    <a:lnTo>
                      <a:pt x="684" y="1003"/>
                    </a:lnTo>
                    <a:lnTo>
                      <a:pt x="679" y="999"/>
                    </a:lnTo>
                    <a:lnTo>
                      <a:pt x="719" y="1009"/>
                    </a:lnTo>
                    <a:lnTo>
                      <a:pt x="711" y="1012"/>
                    </a:lnTo>
                    <a:lnTo>
                      <a:pt x="756" y="946"/>
                    </a:lnTo>
                    <a:lnTo>
                      <a:pt x="756" y="955"/>
                    </a:lnTo>
                    <a:lnTo>
                      <a:pt x="711" y="887"/>
                    </a:lnTo>
                    <a:cubicBezTo>
                      <a:pt x="709" y="883"/>
                      <a:pt x="709" y="879"/>
                      <a:pt x="712" y="876"/>
                    </a:cubicBezTo>
                    <a:cubicBezTo>
                      <a:pt x="715" y="874"/>
                      <a:pt x="719" y="874"/>
                      <a:pt x="723" y="876"/>
                    </a:cubicBezTo>
                    <a:lnTo>
                      <a:pt x="776" y="917"/>
                    </a:lnTo>
                    <a:lnTo>
                      <a:pt x="763" y="922"/>
                    </a:lnTo>
                    <a:lnTo>
                      <a:pt x="778" y="847"/>
                    </a:lnTo>
                    <a:cubicBezTo>
                      <a:pt x="778" y="843"/>
                      <a:pt x="781" y="841"/>
                      <a:pt x="784" y="840"/>
                    </a:cubicBezTo>
                    <a:lnTo>
                      <a:pt x="824" y="831"/>
                    </a:lnTo>
                    <a:lnTo>
                      <a:pt x="820" y="833"/>
                    </a:lnTo>
                    <a:lnTo>
                      <a:pt x="1057" y="589"/>
                    </a:lnTo>
                    <a:lnTo>
                      <a:pt x="1055" y="595"/>
                    </a:lnTo>
                    <a:lnTo>
                      <a:pt x="1046" y="512"/>
                    </a:lnTo>
                    <a:cubicBezTo>
                      <a:pt x="1046" y="510"/>
                      <a:pt x="1046" y="508"/>
                      <a:pt x="1048" y="507"/>
                    </a:cubicBezTo>
                    <a:lnTo>
                      <a:pt x="1186" y="316"/>
                    </a:lnTo>
                    <a:lnTo>
                      <a:pt x="1187" y="327"/>
                    </a:lnTo>
                    <a:lnTo>
                      <a:pt x="874" y="76"/>
                    </a:lnTo>
                    <a:lnTo>
                      <a:pt x="881" y="77"/>
                    </a:lnTo>
                    <a:lnTo>
                      <a:pt x="674" y="109"/>
                    </a:lnTo>
                    <a:cubicBezTo>
                      <a:pt x="672" y="109"/>
                      <a:pt x="670" y="109"/>
                      <a:pt x="668" y="108"/>
                    </a:cubicBezTo>
                    <a:lnTo>
                      <a:pt x="538" y="15"/>
                    </a:lnTo>
                    <a:lnTo>
                      <a:pt x="544" y="16"/>
                    </a:lnTo>
                    <a:lnTo>
                      <a:pt x="229" y="53"/>
                    </a:lnTo>
                    <a:lnTo>
                      <a:pt x="232" y="52"/>
                    </a:lnTo>
                    <a:lnTo>
                      <a:pt x="66" y="145"/>
                    </a:lnTo>
                    <a:lnTo>
                      <a:pt x="69" y="141"/>
                    </a:lnTo>
                    <a:lnTo>
                      <a:pt x="16" y="249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8" name="Freeform 146"/>
              <p:cNvSpPr>
                <a:spLocks/>
              </p:cNvSpPr>
              <p:nvPr/>
            </p:nvSpPr>
            <p:spPr bwMode="auto">
              <a:xfrm>
                <a:off x="4260" y="1695"/>
                <a:ext cx="74" cy="115"/>
              </a:xfrm>
              <a:custGeom>
                <a:avLst/>
                <a:gdLst>
                  <a:gd name="T0" fmla="*/ 0 w 74"/>
                  <a:gd name="T1" fmla="*/ 11 h 115"/>
                  <a:gd name="T2" fmla="*/ 11 w 74"/>
                  <a:gd name="T3" fmla="*/ 0 h 115"/>
                  <a:gd name="T4" fmla="*/ 24 w 74"/>
                  <a:gd name="T5" fmla="*/ 0 h 115"/>
                  <a:gd name="T6" fmla="*/ 20 w 74"/>
                  <a:gd name="T7" fmla="*/ 12 h 115"/>
                  <a:gd name="T8" fmla="*/ 16 w 74"/>
                  <a:gd name="T9" fmla="*/ 16 h 115"/>
                  <a:gd name="T10" fmla="*/ 20 w 74"/>
                  <a:gd name="T11" fmla="*/ 29 h 115"/>
                  <a:gd name="T12" fmla="*/ 36 w 74"/>
                  <a:gd name="T13" fmla="*/ 47 h 115"/>
                  <a:gd name="T14" fmla="*/ 40 w 74"/>
                  <a:gd name="T15" fmla="*/ 61 h 115"/>
                  <a:gd name="T16" fmla="*/ 55 w 74"/>
                  <a:gd name="T17" fmla="*/ 77 h 115"/>
                  <a:gd name="T18" fmla="*/ 66 w 74"/>
                  <a:gd name="T19" fmla="*/ 80 h 115"/>
                  <a:gd name="T20" fmla="*/ 70 w 74"/>
                  <a:gd name="T21" fmla="*/ 90 h 115"/>
                  <a:gd name="T22" fmla="*/ 60 w 74"/>
                  <a:gd name="T23" fmla="*/ 99 h 115"/>
                  <a:gd name="T24" fmla="*/ 71 w 74"/>
                  <a:gd name="T25" fmla="*/ 98 h 115"/>
                  <a:gd name="T26" fmla="*/ 74 w 74"/>
                  <a:gd name="T27" fmla="*/ 106 h 115"/>
                  <a:gd name="T28" fmla="*/ 30 w 74"/>
                  <a:gd name="T29" fmla="*/ 115 h 115"/>
                  <a:gd name="T30" fmla="*/ 0 w 74"/>
                  <a:gd name="T31" fmla="*/ 11 h 1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4"/>
                  <a:gd name="T49" fmla="*/ 0 h 115"/>
                  <a:gd name="T50" fmla="*/ 74 w 74"/>
                  <a:gd name="T51" fmla="*/ 115 h 1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4" h="115">
                    <a:moveTo>
                      <a:pt x="0" y="11"/>
                    </a:moveTo>
                    <a:lnTo>
                      <a:pt x="11" y="0"/>
                    </a:lnTo>
                    <a:lnTo>
                      <a:pt x="24" y="0"/>
                    </a:lnTo>
                    <a:lnTo>
                      <a:pt x="20" y="12"/>
                    </a:lnTo>
                    <a:lnTo>
                      <a:pt x="16" y="16"/>
                    </a:lnTo>
                    <a:lnTo>
                      <a:pt x="20" y="29"/>
                    </a:lnTo>
                    <a:lnTo>
                      <a:pt x="36" y="47"/>
                    </a:lnTo>
                    <a:lnTo>
                      <a:pt x="40" y="61"/>
                    </a:lnTo>
                    <a:lnTo>
                      <a:pt x="55" y="77"/>
                    </a:lnTo>
                    <a:lnTo>
                      <a:pt x="66" y="80"/>
                    </a:lnTo>
                    <a:lnTo>
                      <a:pt x="70" y="90"/>
                    </a:lnTo>
                    <a:lnTo>
                      <a:pt x="60" y="99"/>
                    </a:lnTo>
                    <a:lnTo>
                      <a:pt x="71" y="98"/>
                    </a:lnTo>
                    <a:lnTo>
                      <a:pt x="74" y="106"/>
                    </a:lnTo>
                    <a:lnTo>
                      <a:pt x="30" y="115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9" name="Freeform 147"/>
              <p:cNvSpPr>
                <a:spLocks/>
              </p:cNvSpPr>
              <p:nvPr/>
            </p:nvSpPr>
            <p:spPr bwMode="auto">
              <a:xfrm>
                <a:off x="3910" y="1512"/>
                <a:ext cx="416" cy="251"/>
              </a:xfrm>
              <a:custGeom>
                <a:avLst/>
                <a:gdLst>
                  <a:gd name="T0" fmla="*/ 33 w 416"/>
                  <a:gd name="T1" fmla="*/ 251 h 251"/>
                  <a:gd name="T2" fmla="*/ 103 w 416"/>
                  <a:gd name="T3" fmla="*/ 240 h 251"/>
                  <a:gd name="T4" fmla="*/ 351 w 416"/>
                  <a:gd name="T5" fmla="*/ 195 h 251"/>
                  <a:gd name="T6" fmla="*/ 363 w 416"/>
                  <a:gd name="T7" fmla="*/ 184 h 251"/>
                  <a:gd name="T8" fmla="*/ 377 w 416"/>
                  <a:gd name="T9" fmla="*/ 184 h 251"/>
                  <a:gd name="T10" fmla="*/ 393 w 416"/>
                  <a:gd name="T11" fmla="*/ 173 h 251"/>
                  <a:gd name="T12" fmla="*/ 416 w 416"/>
                  <a:gd name="T13" fmla="*/ 144 h 251"/>
                  <a:gd name="T14" fmla="*/ 375 w 416"/>
                  <a:gd name="T15" fmla="*/ 113 h 251"/>
                  <a:gd name="T16" fmla="*/ 374 w 416"/>
                  <a:gd name="T17" fmla="*/ 84 h 251"/>
                  <a:gd name="T18" fmla="*/ 393 w 416"/>
                  <a:gd name="T19" fmla="*/ 43 h 251"/>
                  <a:gd name="T20" fmla="*/ 365 w 416"/>
                  <a:gd name="T21" fmla="*/ 30 h 251"/>
                  <a:gd name="T22" fmla="*/ 336 w 416"/>
                  <a:gd name="T23" fmla="*/ 0 h 251"/>
                  <a:gd name="T24" fmla="*/ 59 w 416"/>
                  <a:gd name="T25" fmla="*/ 49 h 251"/>
                  <a:gd name="T26" fmla="*/ 46 w 416"/>
                  <a:gd name="T27" fmla="*/ 30 h 251"/>
                  <a:gd name="T28" fmla="*/ 0 w 416"/>
                  <a:gd name="T29" fmla="*/ 61 h 251"/>
                  <a:gd name="T30" fmla="*/ 33 w 416"/>
                  <a:gd name="T31" fmla="*/ 251 h 25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16"/>
                  <a:gd name="T49" fmla="*/ 0 h 251"/>
                  <a:gd name="T50" fmla="*/ 416 w 416"/>
                  <a:gd name="T51" fmla="*/ 251 h 25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16" h="251">
                    <a:moveTo>
                      <a:pt x="33" y="251"/>
                    </a:moveTo>
                    <a:lnTo>
                      <a:pt x="103" y="240"/>
                    </a:lnTo>
                    <a:lnTo>
                      <a:pt x="351" y="195"/>
                    </a:lnTo>
                    <a:lnTo>
                      <a:pt x="363" y="184"/>
                    </a:lnTo>
                    <a:lnTo>
                      <a:pt x="377" y="184"/>
                    </a:lnTo>
                    <a:lnTo>
                      <a:pt x="393" y="173"/>
                    </a:lnTo>
                    <a:lnTo>
                      <a:pt x="416" y="144"/>
                    </a:lnTo>
                    <a:lnTo>
                      <a:pt x="375" y="113"/>
                    </a:lnTo>
                    <a:lnTo>
                      <a:pt x="374" y="84"/>
                    </a:lnTo>
                    <a:lnTo>
                      <a:pt x="393" y="43"/>
                    </a:lnTo>
                    <a:lnTo>
                      <a:pt x="365" y="30"/>
                    </a:lnTo>
                    <a:lnTo>
                      <a:pt x="336" y="0"/>
                    </a:lnTo>
                    <a:lnTo>
                      <a:pt x="59" y="49"/>
                    </a:lnTo>
                    <a:lnTo>
                      <a:pt x="46" y="30"/>
                    </a:lnTo>
                    <a:lnTo>
                      <a:pt x="0" y="61"/>
                    </a:lnTo>
                    <a:lnTo>
                      <a:pt x="33" y="25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0" name="Freeform 148"/>
              <p:cNvSpPr>
                <a:spLocks noEditPoints="1"/>
              </p:cNvSpPr>
              <p:nvPr/>
            </p:nvSpPr>
            <p:spPr bwMode="auto">
              <a:xfrm>
                <a:off x="3908" y="1510"/>
                <a:ext cx="421" cy="255"/>
              </a:xfrm>
              <a:custGeom>
                <a:avLst/>
                <a:gdLst>
                  <a:gd name="T0" fmla="*/ 38 w 1377"/>
                  <a:gd name="T1" fmla="*/ 252 h 993"/>
                  <a:gd name="T2" fmla="*/ 35 w 1377"/>
                  <a:gd name="T3" fmla="*/ 251 h 993"/>
                  <a:gd name="T4" fmla="*/ 104 w 1377"/>
                  <a:gd name="T5" fmla="*/ 240 h 993"/>
                  <a:gd name="T6" fmla="*/ 353 w 1377"/>
                  <a:gd name="T7" fmla="*/ 195 h 993"/>
                  <a:gd name="T8" fmla="*/ 352 w 1377"/>
                  <a:gd name="T9" fmla="*/ 195 h 993"/>
                  <a:gd name="T10" fmla="*/ 363 w 1377"/>
                  <a:gd name="T11" fmla="*/ 185 h 993"/>
                  <a:gd name="T12" fmla="*/ 365 w 1377"/>
                  <a:gd name="T13" fmla="*/ 184 h 993"/>
                  <a:gd name="T14" fmla="*/ 379 w 1377"/>
                  <a:gd name="T15" fmla="*/ 184 h 993"/>
                  <a:gd name="T16" fmla="*/ 377 w 1377"/>
                  <a:gd name="T17" fmla="*/ 184 h 993"/>
                  <a:gd name="T18" fmla="*/ 393 w 1377"/>
                  <a:gd name="T19" fmla="*/ 174 h 993"/>
                  <a:gd name="T20" fmla="*/ 393 w 1377"/>
                  <a:gd name="T21" fmla="*/ 174 h 993"/>
                  <a:gd name="T22" fmla="*/ 416 w 1377"/>
                  <a:gd name="T23" fmla="*/ 145 h 993"/>
                  <a:gd name="T24" fmla="*/ 417 w 1377"/>
                  <a:gd name="T25" fmla="*/ 148 h 993"/>
                  <a:gd name="T26" fmla="*/ 375 w 1377"/>
                  <a:gd name="T27" fmla="*/ 117 h 993"/>
                  <a:gd name="T28" fmla="*/ 375 w 1377"/>
                  <a:gd name="T29" fmla="*/ 115 h 993"/>
                  <a:gd name="T30" fmla="*/ 373 w 1377"/>
                  <a:gd name="T31" fmla="*/ 86 h 993"/>
                  <a:gd name="T32" fmla="*/ 374 w 1377"/>
                  <a:gd name="T33" fmla="*/ 85 h 993"/>
                  <a:gd name="T34" fmla="*/ 393 w 1377"/>
                  <a:gd name="T35" fmla="*/ 45 h 993"/>
                  <a:gd name="T36" fmla="*/ 393 w 1377"/>
                  <a:gd name="T37" fmla="*/ 48 h 993"/>
                  <a:gd name="T38" fmla="*/ 366 w 1377"/>
                  <a:gd name="T39" fmla="*/ 34 h 993"/>
                  <a:gd name="T40" fmla="*/ 365 w 1377"/>
                  <a:gd name="T41" fmla="*/ 34 h 993"/>
                  <a:gd name="T42" fmla="*/ 336 w 1377"/>
                  <a:gd name="T43" fmla="*/ 4 h 993"/>
                  <a:gd name="T44" fmla="*/ 338 w 1377"/>
                  <a:gd name="T45" fmla="*/ 4 h 993"/>
                  <a:gd name="T46" fmla="*/ 61 w 1377"/>
                  <a:gd name="T47" fmla="*/ 53 h 993"/>
                  <a:gd name="T48" fmla="*/ 59 w 1377"/>
                  <a:gd name="T49" fmla="*/ 52 h 993"/>
                  <a:gd name="T50" fmla="*/ 46 w 1377"/>
                  <a:gd name="T51" fmla="*/ 33 h 993"/>
                  <a:gd name="T52" fmla="*/ 49 w 1377"/>
                  <a:gd name="T53" fmla="*/ 34 h 993"/>
                  <a:gd name="T54" fmla="*/ 4 w 1377"/>
                  <a:gd name="T55" fmla="*/ 65 h 993"/>
                  <a:gd name="T56" fmla="*/ 5 w 1377"/>
                  <a:gd name="T57" fmla="*/ 63 h 993"/>
                  <a:gd name="T58" fmla="*/ 38 w 1377"/>
                  <a:gd name="T59" fmla="*/ 252 h 993"/>
                  <a:gd name="T60" fmla="*/ 0 w 1377"/>
                  <a:gd name="T61" fmla="*/ 64 h 993"/>
                  <a:gd name="T62" fmla="*/ 1 w 1377"/>
                  <a:gd name="T63" fmla="*/ 62 h 993"/>
                  <a:gd name="T64" fmla="*/ 46 w 1377"/>
                  <a:gd name="T65" fmla="*/ 31 h 993"/>
                  <a:gd name="T66" fmla="*/ 48 w 1377"/>
                  <a:gd name="T67" fmla="*/ 31 h 993"/>
                  <a:gd name="T68" fmla="*/ 50 w 1377"/>
                  <a:gd name="T69" fmla="*/ 31 h 993"/>
                  <a:gd name="T70" fmla="*/ 63 w 1377"/>
                  <a:gd name="T71" fmla="*/ 50 h 993"/>
                  <a:gd name="T72" fmla="*/ 60 w 1377"/>
                  <a:gd name="T73" fmla="*/ 49 h 993"/>
                  <a:gd name="T74" fmla="*/ 337 w 1377"/>
                  <a:gd name="T75" fmla="*/ 0 h 993"/>
                  <a:gd name="T76" fmla="*/ 340 w 1377"/>
                  <a:gd name="T77" fmla="*/ 1 h 993"/>
                  <a:gd name="T78" fmla="*/ 369 w 1377"/>
                  <a:gd name="T79" fmla="*/ 31 h 993"/>
                  <a:gd name="T80" fmla="*/ 368 w 1377"/>
                  <a:gd name="T81" fmla="*/ 31 h 993"/>
                  <a:gd name="T82" fmla="*/ 396 w 1377"/>
                  <a:gd name="T83" fmla="*/ 44 h 993"/>
                  <a:gd name="T84" fmla="*/ 397 w 1377"/>
                  <a:gd name="T85" fmla="*/ 46 h 993"/>
                  <a:gd name="T86" fmla="*/ 378 w 1377"/>
                  <a:gd name="T87" fmla="*/ 87 h 993"/>
                  <a:gd name="T88" fmla="*/ 378 w 1377"/>
                  <a:gd name="T89" fmla="*/ 86 h 993"/>
                  <a:gd name="T90" fmla="*/ 380 w 1377"/>
                  <a:gd name="T91" fmla="*/ 115 h 993"/>
                  <a:gd name="T92" fmla="*/ 379 w 1377"/>
                  <a:gd name="T93" fmla="*/ 114 h 993"/>
                  <a:gd name="T94" fmla="*/ 420 w 1377"/>
                  <a:gd name="T95" fmla="*/ 145 h 993"/>
                  <a:gd name="T96" fmla="*/ 420 w 1377"/>
                  <a:gd name="T97" fmla="*/ 147 h 993"/>
                  <a:gd name="T98" fmla="*/ 397 w 1377"/>
                  <a:gd name="T99" fmla="*/ 176 h 993"/>
                  <a:gd name="T100" fmla="*/ 396 w 1377"/>
                  <a:gd name="T101" fmla="*/ 177 h 993"/>
                  <a:gd name="T102" fmla="*/ 380 w 1377"/>
                  <a:gd name="T103" fmla="*/ 187 h 993"/>
                  <a:gd name="T104" fmla="*/ 379 w 1377"/>
                  <a:gd name="T105" fmla="*/ 188 h 993"/>
                  <a:gd name="T106" fmla="*/ 365 w 1377"/>
                  <a:gd name="T107" fmla="*/ 188 h 993"/>
                  <a:gd name="T108" fmla="*/ 367 w 1377"/>
                  <a:gd name="T109" fmla="*/ 187 h 993"/>
                  <a:gd name="T110" fmla="*/ 355 w 1377"/>
                  <a:gd name="T111" fmla="*/ 198 h 993"/>
                  <a:gd name="T112" fmla="*/ 354 w 1377"/>
                  <a:gd name="T113" fmla="*/ 199 h 993"/>
                  <a:gd name="T114" fmla="*/ 105 w 1377"/>
                  <a:gd name="T115" fmla="*/ 244 h 993"/>
                  <a:gd name="T116" fmla="*/ 36 w 1377"/>
                  <a:gd name="T117" fmla="*/ 255 h 993"/>
                  <a:gd name="T118" fmla="*/ 34 w 1377"/>
                  <a:gd name="T119" fmla="*/ 254 h 993"/>
                  <a:gd name="T120" fmla="*/ 33 w 1377"/>
                  <a:gd name="T121" fmla="*/ 253 h 993"/>
                  <a:gd name="T122" fmla="*/ 0 w 1377"/>
                  <a:gd name="T123" fmla="*/ 64 h 99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377"/>
                  <a:gd name="T187" fmla="*/ 0 h 993"/>
                  <a:gd name="T188" fmla="*/ 1377 w 1377"/>
                  <a:gd name="T189" fmla="*/ 993 h 99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377" h="993">
                    <a:moveTo>
                      <a:pt x="123" y="983"/>
                    </a:moveTo>
                    <a:lnTo>
                      <a:pt x="114" y="977"/>
                    </a:lnTo>
                    <a:lnTo>
                      <a:pt x="341" y="935"/>
                    </a:lnTo>
                    <a:lnTo>
                      <a:pt x="1155" y="758"/>
                    </a:lnTo>
                    <a:lnTo>
                      <a:pt x="1150" y="760"/>
                    </a:lnTo>
                    <a:lnTo>
                      <a:pt x="1187" y="719"/>
                    </a:lnTo>
                    <a:cubicBezTo>
                      <a:pt x="1188" y="717"/>
                      <a:pt x="1191" y="716"/>
                      <a:pt x="1193" y="716"/>
                    </a:cubicBezTo>
                    <a:lnTo>
                      <a:pt x="1238" y="716"/>
                    </a:lnTo>
                    <a:lnTo>
                      <a:pt x="1233" y="718"/>
                    </a:lnTo>
                    <a:lnTo>
                      <a:pt x="1286" y="676"/>
                    </a:lnTo>
                    <a:lnTo>
                      <a:pt x="1285" y="678"/>
                    </a:lnTo>
                    <a:lnTo>
                      <a:pt x="1362" y="564"/>
                    </a:lnTo>
                    <a:lnTo>
                      <a:pt x="1363" y="575"/>
                    </a:lnTo>
                    <a:lnTo>
                      <a:pt x="1228" y="455"/>
                    </a:lnTo>
                    <a:cubicBezTo>
                      <a:pt x="1227" y="453"/>
                      <a:pt x="1226" y="451"/>
                      <a:pt x="1226" y="449"/>
                    </a:cubicBezTo>
                    <a:lnTo>
                      <a:pt x="1221" y="336"/>
                    </a:lnTo>
                    <a:cubicBezTo>
                      <a:pt x="1221" y="335"/>
                      <a:pt x="1221" y="334"/>
                      <a:pt x="1222" y="332"/>
                    </a:cubicBezTo>
                    <a:lnTo>
                      <a:pt x="1284" y="175"/>
                    </a:lnTo>
                    <a:lnTo>
                      <a:pt x="1287" y="185"/>
                    </a:lnTo>
                    <a:lnTo>
                      <a:pt x="1197" y="133"/>
                    </a:lnTo>
                    <a:cubicBezTo>
                      <a:pt x="1197" y="133"/>
                      <a:pt x="1196" y="132"/>
                      <a:pt x="1195" y="132"/>
                    </a:cubicBezTo>
                    <a:lnTo>
                      <a:pt x="1099" y="14"/>
                    </a:lnTo>
                    <a:lnTo>
                      <a:pt x="1107" y="16"/>
                    </a:lnTo>
                    <a:lnTo>
                      <a:pt x="201" y="208"/>
                    </a:lnTo>
                    <a:cubicBezTo>
                      <a:pt x="197" y="209"/>
                      <a:pt x="194" y="207"/>
                      <a:pt x="192" y="204"/>
                    </a:cubicBezTo>
                    <a:lnTo>
                      <a:pt x="149" y="130"/>
                    </a:lnTo>
                    <a:lnTo>
                      <a:pt x="161" y="133"/>
                    </a:lnTo>
                    <a:lnTo>
                      <a:pt x="14" y="253"/>
                    </a:lnTo>
                    <a:lnTo>
                      <a:pt x="16" y="246"/>
                    </a:lnTo>
                    <a:lnTo>
                      <a:pt x="123" y="983"/>
                    </a:lnTo>
                    <a:close/>
                    <a:moveTo>
                      <a:pt x="1" y="248"/>
                    </a:moveTo>
                    <a:cubicBezTo>
                      <a:pt x="0" y="245"/>
                      <a:pt x="1" y="243"/>
                      <a:pt x="3" y="241"/>
                    </a:cubicBezTo>
                    <a:lnTo>
                      <a:pt x="151" y="120"/>
                    </a:lnTo>
                    <a:cubicBezTo>
                      <a:pt x="153" y="119"/>
                      <a:pt x="155" y="118"/>
                      <a:pt x="158" y="119"/>
                    </a:cubicBezTo>
                    <a:cubicBezTo>
                      <a:pt x="160" y="119"/>
                      <a:pt x="162" y="120"/>
                      <a:pt x="163" y="122"/>
                    </a:cubicBezTo>
                    <a:lnTo>
                      <a:pt x="206" y="196"/>
                    </a:lnTo>
                    <a:lnTo>
                      <a:pt x="197" y="192"/>
                    </a:lnTo>
                    <a:lnTo>
                      <a:pt x="1103" y="1"/>
                    </a:lnTo>
                    <a:cubicBezTo>
                      <a:pt x="1106" y="0"/>
                      <a:pt x="1109" y="1"/>
                      <a:pt x="1111" y="3"/>
                    </a:cubicBezTo>
                    <a:lnTo>
                      <a:pt x="1208" y="121"/>
                    </a:lnTo>
                    <a:lnTo>
                      <a:pt x="1205" y="120"/>
                    </a:lnTo>
                    <a:lnTo>
                      <a:pt x="1295" y="171"/>
                    </a:lnTo>
                    <a:cubicBezTo>
                      <a:pt x="1299" y="173"/>
                      <a:pt x="1300" y="177"/>
                      <a:pt x="1299" y="181"/>
                    </a:cubicBezTo>
                    <a:lnTo>
                      <a:pt x="1237" y="338"/>
                    </a:lnTo>
                    <a:lnTo>
                      <a:pt x="1237" y="335"/>
                    </a:lnTo>
                    <a:lnTo>
                      <a:pt x="1242" y="448"/>
                    </a:lnTo>
                    <a:lnTo>
                      <a:pt x="1239" y="443"/>
                    </a:lnTo>
                    <a:lnTo>
                      <a:pt x="1374" y="563"/>
                    </a:lnTo>
                    <a:cubicBezTo>
                      <a:pt x="1377" y="566"/>
                      <a:pt x="1377" y="570"/>
                      <a:pt x="1375" y="574"/>
                    </a:cubicBezTo>
                    <a:lnTo>
                      <a:pt x="1298" y="687"/>
                    </a:lnTo>
                    <a:cubicBezTo>
                      <a:pt x="1298" y="687"/>
                      <a:pt x="1297" y="688"/>
                      <a:pt x="1296" y="688"/>
                    </a:cubicBezTo>
                    <a:lnTo>
                      <a:pt x="1243" y="730"/>
                    </a:lnTo>
                    <a:cubicBezTo>
                      <a:pt x="1241" y="731"/>
                      <a:pt x="1240" y="732"/>
                      <a:pt x="1238" y="732"/>
                    </a:cubicBezTo>
                    <a:lnTo>
                      <a:pt x="1193" y="732"/>
                    </a:lnTo>
                    <a:lnTo>
                      <a:pt x="1199" y="729"/>
                    </a:lnTo>
                    <a:lnTo>
                      <a:pt x="1162" y="771"/>
                    </a:lnTo>
                    <a:cubicBezTo>
                      <a:pt x="1161" y="772"/>
                      <a:pt x="1160" y="773"/>
                      <a:pt x="1158" y="773"/>
                    </a:cubicBezTo>
                    <a:lnTo>
                      <a:pt x="344" y="951"/>
                    </a:lnTo>
                    <a:lnTo>
                      <a:pt x="117" y="992"/>
                    </a:lnTo>
                    <a:cubicBezTo>
                      <a:pt x="115" y="993"/>
                      <a:pt x="113" y="992"/>
                      <a:pt x="111" y="991"/>
                    </a:cubicBezTo>
                    <a:cubicBezTo>
                      <a:pt x="109" y="990"/>
                      <a:pt x="108" y="988"/>
                      <a:pt x="108" y="986"/>
                    </a:cubicBezTo>
                    <a:lnTo>
                      <a:pt x="1" y="248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1" name="Freeform 149"/>
              <p:cNvSpPr>
                <a:spLocks/>
              </p:cNvSpPr>
              <p:nvPr/>
            </p:nvSpPr>
            <p:spPr bwMode="auto">
              <a:xfrm>
                <a:off x="4282" y="1553"/>
                <a:ext cx="88" cy="206"/>
              </a:xfrm>
              <a:custGeom>
                <a:avLst/>
                <a:gdLst>
                  <a:gd name="T0" fmla="*/ 5 w 88"/>
                  <a:gd name="T1" fmla="*/ 141 h 206"/>
                  <a:gd name="T2" fmla="*/ 21 w 88"/>
                  <a:gd name="T3" fmla="*/ 130 h 206"/>
                  <a:gd name="T4" fmla="*/ 44 w 88"/>
                  <a:gd name="T5" fmla="*/ 101 h 206"/>
                  <a:gd name="T6" fmla="*/ 4 w 88"/>
                  <a:gd name="T7" fmla="*/ 70 h 206"/>
                  <a:gd name="T8" fmla="*/ 2 w 88"/>
                  <a:gd name="T9" fmla="*/ 41 h 206"/>
                  <a:gd name="T10" fmla="*/ 21 w 88"/>
                  <a:gd name="T11" fmla="*/ 0 h 206"/>
                  <a:gd name="T12" fmla="*/ 81 w 88"/>
                  <a:gd name="T13" fmla="*/ 20 h 206"/>
                  <a:gd name="T14" fmla="*/ 82 w 88"/>
                  <a:gd name="T15" fmla="*/ 27 h 206"/>
                  <a:gd name="T16" fmla="*/ 75 w 88"/>
                  <a:gd name="T17" fmla="*/ 50 h 206"/>
                  <a:gd name="T18" fmla="*/ 68 w 88"/>
                  <a:gd name="T19" fmla="*/ 55 h 206"/>
                  <a:gd name="T20" fmla="*/ 67 w 88"/>
                  <a:gd name="T21" fmla="*/ 67 h 206"/>
                  <a:gd name="T22" fmla="*/ 74 w 88"/>
                  <a:gd name="T23" fmla="*/ 71 h 206"/>
                  <a:gd name="T24" fmla="*/ 88 w 88"/>
                  <a:gd name="T25" fmla="*/ 67 h 206"/>
                  <a:gd name="T26" fmla="*/ 88 w 88"/>
                  <a:gd name="T27" fmla="*/ 102 h 206"/>
                  <a:gd name="T28" fmla="*/ 88 w 88"/>
                  <a:gd name="T29" fmla="*/ 123 h 206"/>
                  <a:gd name="T30" fmla="*/ 88 w 88"/>
                  <a:gd name="T31" fmla="*/ 136 h 206"/>
                  <a:gd name="T32" fmla="*/ 83 w 88"/>
                  <a:gd name="T33" fmla="*/ 147 h 206"/>
                  <a:gd name="T34" fmla="*/ 77 w 88"/>
                  <a:gd name="T35" fmla="*/ 148 h 206"/>
                  <a:gd name="T36" fmla="*/ 79 w 88"/>
                  <a:gd name="T37" fmla="*/ 158 h 206"/>
                  <a:gd name="T38" fmla="*/ 58 w 88"/>
                  <a:gd name="T39" fmla="*/ 206 h 206"/>
                  <a:gd name="T40" fmla="*/ 53 w 88"/>
                  <a:gd name="T41" fmla="*/ 206 h 206"/>
                  <a:gd name="T42" fmla="*/ 50 w 88"/>
                  <a:gd name="T43" fmla="*/ 187 h 206"/>
                  <a:gd name="T44" fmla="*/ 36 w 88"/>
                  <a:gd name="T45" fmla="*/ 187 h 206"/>
                  <a:gd name="T46" fmla="*/ 5 w 88"/>
                  <a:gd name="T47" fmla="*/ 168 h 206"/>
                  <a:gd name="T48" fmla="*/ 0 w 88"/>
                  <a:gd name="T49" fmla="*/ 153 h 206"/>
                  <a:gd name="T50" fmla="*/ 5 w 88"/>
                  <a:gd name="T51" fmla="*/ 141 h 20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8"/>
                  <a:gd name="T79" fmla="*/ 0 h 206"/>
                  <a:gd name="T80" fmla="*/ 88 w 88"/>
                  <a:gd name="T81" fmla="*/ 206 h 20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8" h="206">
                    <a:moveTo>
                      <a:pt x="5" y="141"/>
                    </a:moveTo>
                    <a:lnTo>
                      <a:pt x="21" y="130"/>
                    </a:lnTo>
                    <a:lnTo>
                      <a:pt x="44" y="101"/>
                    </a:lnTo>
                    <a:lnTo>
                      <a:pt x="4" y="70"/>
                    </a:lnTo>
                    <a:lnTo>
                      <a:pt x="2" y="41"/>
                    </a:lnTo>
                    <a:lnTo>
                      <a:pt x="21" y="0"/>
                    </a:lnTo>
                    <a:lnTo>
                      <a:pt x="81" y="20"/>
                    </a:lnTo>
                    <a:lnTo>
                      <a:pt x="82" y="27"/>
                    </a:lnTo>
                    <a:lnTo>
                      <a:pt x="75" y="50"/>
                    </a:lnTo>
                    <a:lnTo>
                      <a:pt x="68" y="55"/>
                    </a:lnTo>
                    <a:lnTo>
                      <a:pt x="67" y="67"/>
                    </a:lnTo>
                    <a:lnTo>
                      <a:pt x="74" y="71"/>
                    </a:lnTo>
                    <a:lnTo>
                      <a:pt x="88" y="67"/>
                    </a:lnTo>
                    <a:lnTo>
                      <a:pt x="88" y="102"/>
                    </a:lnTo>
                    <a:lnTo>
                      <a:pt x="88" y="123"/>
                    </a:lnTo>
                    <a:lnTo>
                      <a:pt x="88" y="136"/>
                    </a:lnTo>
                    <a:lnTo>
                      <a:pt x="83" y="147"/>
                    </a:lnTo>
                    <a:lnTo>
                      <a:pt x="77" y="148"/>
                    </a:lnTo>
                    <a:lnTo>
                      <a:pt x="79" y="158"/>
                    </a:lnTo>
                    <a:lnTo>
                      <a:pt x="58" y="206"/>
                    </a:lnTo>
                    <a:lnTo>
                      <a:pt x="53" y="206"/>
                    </a:lnTo>
                    <a:lnTo>
                      <a:pt x="50" y="187"/>
                    </a:lnTo>
                    <a:lnTo>
                      <a:pt x="36" y="187"/>
                    </a:lnTo>
                    <a:lnTo>
                      <a:pt x="5" y="168"/>
                    </a:lnTo>
                    <a:lnTo>
                      <a:pt x="0" y="153"/>
                    </a:lnTo>
                    <a:lnTo>
                      <a:pt x="5" y="141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2" name="Freeform 150"/>
              <p:cNvSpPr>
                <a:spLocks noEditPoints="1"/>
              </p:cNvSpPr>
              <p:nvPr/>
            </p:nvSpPr>
            <p:spPr bwMode="auto">
              <a:xfrm>
                <a:off x="4280" y="1551"/>
                <a:ext cx="93" cy="210"/>
              </a:xfrm>
              <a:custGeom>
                <a:avLst/>
                <a:gdLst>
                  <a:gd name="T0" fmla="*/ 6 w 304"/>
                  <a:gd name="T1" fmla="*/ 141 h 816"/>
                  <a:gd name="T2" fmla="*/ 21 w 304"/>
                  <a:gd name="T3" fmla="*/ 131 h 816"/>
                  <a:gd name="T4" fmla="*/ 45 w 304"/>
                  <a:gd name="T5" fmla="*/ 104 h 816"/>
                  <a:gd name="T6" fmla="*/ 3 w 304"/>
                  <a:gd name="T7" fmla="*/ 72 h 816"/>
                  <a:gd name="T8" fmla="*/ 2 w 304"/>
                  <a:gd name="T9" fmla="*/ 42 h 816"/>
                  <a:gd name="T10" fmla="*/ 22 w 304"/>
                  <a:gd name="T11" fmla="*/ 0 h 816"/>
                  <a:gd name="T12" fmla="*/ 84 w 304"/>
                  <a:gd name="T13" fmla="*/ 21 h 816"/>
                  <a:gd name="T14" fmla="*/ 87 w 304"/>
                  <a:gd name="T15" fmla="*/ 29 h 816"/>
                  <a:gd name="T16" fmla="*/ 80 w 304"/>
                  <a:gd name="T17" fmla="*/ 53 h 816"/>
                  <a:gd name="T18" fmla="*/ 73 w 304"/>
                  <a:gd name="T19" fmla="*/ 59 h 816"/>
                  <a:gd name="T20" fmla="*/ 72 w 304"/>
                  <a:gd name="T21" fmla="*/ 69 h 816"/>
                  <a:gd name="T22" fmla="*/ 77 w 304"/>
                  <a:gd name="T23" fmla="*/ 72 h 816"/>
                  <a:gd name="T24" fmla="*/ 90 w 304"/>
                  <a:gd name="T25" fmla="*/ 67 h 816"/>
                  <a:gd name="T26" fmla="*/ 93 w 304"/>
                  <a:gd name="T27" fmla="*/ 69 h 816"/>
                  <a:gd name="T28" fmla="*/ 93 w 304"/>
                  <a:gd name="T29" fmla="*/ 126 h 816"/>
                  <a:gd name="T30" fmla="*/ 93 w 304"/>
                  <a:gd name="T31" fmla="*/ 138 h 816"/>
                  <a:gd name="T32" fmla="*/ 86 w 304"/>
                  <a:gd name="T33" fmla="*/ 151 h 816"/>
                  <a:gd name="T34" fmla="*/ 81 w 304"/>
                  <a:gd name="T35" fmla="*/ 149 h 816"/>
                  <a:gd name="T36" fmla="*/ 84 w 304"/>
                  <a:gd name="T37" fmla="*/ 161 h 816"/>
                  <a:gd name="T38" fmla="*/ 60 w 304"/>
                  <a:gd name="T39" fmla="*/ 210 h 816"/>
                  <a:gd name="T40" fmla="*/ 52 w 304"/>
                  <a:gd name="T41" fmla="*/ 208 h 816"/>
                  <a:gd name="T42" fmla="*/ 53 w 304"/>
                  <a:gd name="T43" fmla="*/ 192 h 816"/>
                  <a:gd name="T44" fmla="*/ 36 w 304"/>
                  <a:gd name="T45" fmla="*/ 191 h 816"/>
                  <a:gd name="T46" fmla="*/ 5 w 304"/>
                  <a:gd name="T47" fmla="*/ 171 h 816"/>
                  <a:gd name="T48" fmla="*/ 0 w 304"/>
                  <a:gd name="T49" fmla="*/ 154 h 816"/>
                  <a:gd name="T50" fmla="*/ 5 w 304"/>
                  <a:gd name="T51" fmla="*/ 155 h 816"/>
                  <a:gd name="T52" fmla="*/ 9 w 304"/>
                  <a:gd name="T53" fmla="*/ 170 h 816"/>
                  <a:gd name="T54" fmla="*/ 39 w 304"/>
                  <a:gd name="T55" fmla="*/ 188 h 816"/>
                  <a:gd name="T56" fmla="*/ 53 w 304"/>
                  <a:gd name="T57" fmla="*/ 188 h 816"/>
                  <a:gd name="T58" fmla="*/ 57 w 304"/>
                  <a:gd name="T59" fmla="*/ 208 h 816"/>
                  <a:gd name="T60" fmla="*/ 60 w 304"/>
                  <a:gd name="T61" fmla="*/ 206 h 816"/>
                  <a:gd name="T62" fmla="*/ 80 w 304"/>
                  <a:gd name="T63" fmla="*/ 159 h 816"/>
                  <a:gd name="T64" fmla="*/ 77 w 304"/>
                  <a:gd name="T65" fmla="*/ 150 h 816"/>
                  <a:gd name="T66" fmla="*/ 79 w 304"/>
                  <a:gd name="T67" fmla="*/ 148 h 816"/>
                  <a:gd name="T68" fmla="*/ 83 w 304"/>
                  <a:gd name="T69" fmla="*/ 148 h 816"/>
                  <a:gd name="T70" fmla="*/ 88 w 304"/>
                  <a:gd name="T71" fmla="*/ 138 h 816"/>
                  <a:gd name="T72" fmla="*/ 88 w 304"/>
                  <a:gd name="T73" fmla="*/ 104 h 816"/>
                  <a:gd name="T74" fmla="*/ 91 w 304"/>
                  <a:gd name="T75" fmla="*/ 71 h 816"/>
                  <a:gd name="T76" fmla="*/ 75 w 304"/>
                  <a:gd name="T77" fmla="*/ 75 h 816"/>
                  <a:gd name="T78" fmla="*/ 67 w 304"/>
                  <a:gd name="T79" fmla="*/ 69 h 816"/>
                  <a:gd name="T80" fmla="*/ 69 w 304"/>
                  <a:gd name="T81" fmla="*/ 56 h 816"/>
                  <a:gd name="T82" fmla="*/ 75 w 304"/>
                  <a:gd name="T83" fmla="*/ 52 h 816"/>
                  <a:gd name="T84" fmla="*/ 82 w 304"/>
                  <a:gd name="T85" fmla="*/ 30 h 816"/>
                  <a:gd name="T86" fmla="*/ 82 w 304"/>
                  <a:gd name="T87" fmla="*/ 24 h 816"/>
                  <a:gd name="T88" fmla="*/ 25 w 304"/>
                  <a:gd name="T89" fmla="*/ 3 h 816"/>
                  <a:gd name="T90" fmla="*/ 7 w 304"/>
                  <a:gd name="T91" fmla="*/ 43 h 816"/>
                  <a:gd name="T92" fmla="*/ 7 w 304"/>
                  <a:gd name="T93" fmla="*/ 70 h 816"/>
                  <a:gd name="T94" fmla="*/ 48 w 304"/>
                  <a:gd name="T95" fmla="*/ 104 h 816"/>
                  <a:gd name="T96" fmla="*/ 25 w 304"/>
                  <a:gd name="T97" fmla="*/ 134 h 816"/>
                  <a:gd name="T98" fmla="*/ 9 w 304"/>
                  <a:gd name="T99" fmla="*/ 143 h 81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04"/>
                  <a:gd name="T151" fmla="*/ 0 h 816"/>
                  <a:gd name="T152" fmla="*/ 304 w 304"/>
                  <a:gd name="T153" fmla="*/ 816 h 81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04" h="816">
                    <a:moveTo>
                      <a:pt x="16" y="553"/>
                    </a:moveTo>
                    <a:cubicBezTo>
                      <a:pt x="16" y="551"/>
                      <a:pt x="17" y="550"/>
                      <a:pt x="18" y="549"/>
                    </a:cubicBezTo>
                    <a:lnTo>
                      <a:pt x="71" y="507"/>
                    </a:lnTo>
                    <a:lnTo>
                      <a:pt x="69" y="509"/>
                    </a:lnTo>
                    <a:lnTo>
                      <a:pt x="145" y="395"/>
                    </a:lnTo>
                    <a:lnTo>
                      <a:pt x="146" y="406"/>
                    </a:lnTo>
                    <a:lnTo>
                      <a:pt x="14" y="285"/>
                    </a:lnTo>
                    <a:cubicBezTo>
                      <a:pt x="12" y="284"/>
                      <a:pt x="11" y="282"/>
                      <a:pt x="11" y="280"/>
                    </a:cubicBezTo>
                    <a:lnTo>
                      <a:pt x="7" y="166"/>
                    </a:lnTo>
                    <a:cubicBezTo>
                      <a:pt x="7" y="165"/>
                      <a:pt x="7" y="164"/>
                      <a:pt x="7" y="163"/>
                    </a:cubicBezTo>
                    <a:lnTo>
                      <a:pt x="68" y="6"/>
                    </a:lnTo>
                    <a:cubicBezTo>
                      <a:pt x="69" y="4"/>
                      <a:pt x="71" y="2"/>
                      <a:pt x="73" y="1"/>
                    </a:cubicBezTo>
                    <a:cubicBezTo>
                      <a:pt x="75" y="0"/>
                      <a:pt x="77" y="0"/>
                      <a:pt x="79" y="1"/>
                    </a:cubicBezTo>
                    <a:lnTo>
                      <a:pt x="274" y="80"/>
                    </a:lnTo>
                    <a:cubicBezTo>
                      <a:pt x="277" y="81"/>
                      <a:pt x="279" y="83"/>
                      <a:pt x="279" y="86"/>
                    </a:cubicBezTo>
                    <a:lnTo>
                      <a:pt x="283" y="113"/>
                    </a:lnTo>
                    <a:cubicBezTo>
                      <a:pt x="284" y="114"/>
                      <a:pt x="283" y="115"/>
                      <a:pt x="283" y="116"/>
                    </a:cubicBezTo>
                    <a:lnTo>
                      <a:pt x="260" y="205"/>
                    </a:lnTo>
                    <a:cubicBezTo>
                      <a:pt x="260" y="206"/>
                      <a:pt x="259" y="208"/>
                      <a:pt x="258" y="209"/>
                    </a:cubicBezTo>
                    <a:lnTo>
                      <a:pt x="237" y="228"/>
                    </a:lnTo>
                    <a:lnTo>
                      <a:pt x="239" y="223"/>
                    </a:lnTo>
                    <a:lnTo>
                      <a:pt x="235" y="270"/>
                    </a:lnTo>
                    <a:lnTo>
                      <a:pt x="232" y="263"/>
                    </a:lnTo>
                    <a:lnTo>
                      <a:pt x="253" y="278"/>
                    </a:lnTo>
                    <a:lnTo>
                      <a:pt x="246" y="277"/>
                    </a:lnTo>
                    <a:lnTo>
                      <a:pt x="294" y="262"/>
                    </a:lnTo>
                    <a:cubicBezTo>
                      <a:pt x="297" y="261"/>
                      <a:pt x="299" y="261"/>
                      <a:pt x="301" y="263"/>
                    </a:cubicBezTo>
                    <a:cubicBezTo>
                      <a:pt x="303" y="264"/>
                      <a:pt x="304" y="267"/>
                      <a:pt x="304" y="269"/>
                    </a:cubicBezTo>
                    <a:lnTo>
                      <a:pt x="304" y="405"/>
                    </a:lnTo>
                    <a:lnTo>
                      <a:pt x="304" y="488"/>
                    </a:lnTo>
                    <a:lnTo>
                      <a:pt x="304" y="535"/>
                    </a:lnTo>
                    <a:cubicBezTo>
                      <a:pt x="304" y="536"/>
                      <a:pt x="304" y="537"/>
                      <a:pt x="304" y="538"/>
                    </a:cubicBezTo>
                    <a:lnTo>
                      <a:pt x="287" y="582"/>
                    </a:lnTo>
                    <a:cubicBezTo>
                      <a:pt x="286" y="585"/>
                      <a:pt x="284" y="587"/>
                      <a:pt x="281" y="587"/>
                    </a:cubicBezTo>
                    <a:lnTo>
                      <a:pt x="260" y="590"/>
                    </a:lnTo>
                    <a:lnTo>
                      <a:pt x="266" y="580"/>
                    </a:lnTo>
                    <a:lnTo>
                      <a:pt x="275" y="620"/>
                    </a:lnTo>
                    <a:cubicBezTo>
                      <a:pt x="275" y="621"/>
                      <a:pt x="275" y="623"/>
                      <a:pt x="275" y="624"/>
                    </a:cubicBezTo>
                    <a:lnTo>
                      <a:pt x="203" y="811"/>
                    </a:lnTo>
                    <a:cubicBezTo>
                      <a:pt x="202" y="814"/>
                      <a:pt x="199" y="816"/>
                      <a:pt x="196" y="816"/>
                    </a:cubicBezTo>
                    <a:lnTo>
                      <a:pt x="179" y="816"/>
                    </a:lnTo>
                    <a:cubicBezTo>
                      <a:pt x="175" y="816"/>
                      <a:pt x="171" y="813"/>
                      <a:pt x="171" y="809"/>
                    </a:cubicBezTo>
                    <a:lnTo>
                      <a:pt x="164" y="738"/>
                    </a:lnTo>
                    <a:lnTo>
                      <a:pt x="172" y="745"/>
                    </a:lnTo>
                    <a:lnTo>
                      <a:pt x="124" y="745"/>
                    </a:lnTo>
                    <a:cubicBezTo>
                      <a:pt x="122" y="745"/>
                      <a:pt x="121" y="745"/>
                      <a:pt x="119" y="744"/>
                    </a:cubicBezTo>
                    <a:lnTo>
                      <a:pt x="18" y="670"/>
                    </a:lnTo>
                    <a:cubicBezTo>
                      <a:pt x="17" y="669"/>
                      <a:pt x="16" y="667"/>
                      <a:pt x="15" y="665"/>
                    </a:cubicBezTo>
                    <a:lnTo>
                      <a:pt x="1" y="604"/>
                    </a:lnTo>
                    <a:cubicBezTo>
                      <a:pt x="0" y="602"/>
                      <a:pt x="0" y="601"/>
                      <a:pt x="1" y="599"/>
                    </a:cubicBezTo>
                    <a:lnTo>
                      <a:pt x="16" y="553"/>
                    </a:lnTo>
                    <a:close/>
                    <a:moveTo>
                      <a:pt x="16" y="604"/>
                    </a:moveTo>
                    <a:lnTo>
                      <a:pt x="16" y="600"/>
                    </a:lnTo>
                    <a:lnTo>
                      <a:pt x="31" y="661"/>
                    </a:lnTo>
                    <a:lnTo>
                      <a:pt x="28" y="657"/>
                    </a:lnTo>
                    <a:lnTo>
                      <a:pt x="129" y="731"/>
                    </a:lnTo>
                    <a:lnTo>
                      <a:pt x="124" y="729"/>
                    </a:lnTo>
                    <a:lnTo>
                      <a:pt x="172" y="729"/>
                    </a:lnTo>
                    <a:cubicBezTo>
                      <a:pt x="177" y="729"/>
                      <a:pt x="180" y="732"/>
                      <a:pt x="180" y="736"/>
                    </a:cubicBezTo>
                    <a:lnTo>
                      <a:pt x="187" y="808"/>
                    </a:lnTo>
                    <a:lnTo>
                      <a:pt x="179" y="800"/>
                    </a:lnTo>
                    <a:lnTo>
                      <a:pt x="196" y="800"/>
                    </a:lnTo>
                    <a:lnTo>
                      <a:pt x="188" y="806"/>
                    </a:lnTo>
                    <a:lnTo>
                      <a:pt x="260" y="619"/>
                    </a:lnTo>
                    <a:lnTo>
                      <a:pt x="259" y="623"/>
                    </a:lnTo>
                    <a:lnTo>
                      <a:pt x="251" y="584"/>
                    </a:lnTo>
                    <a:cubicBezTo>
                      <a:pt x="250" y="581"/>
                      <a:pt x="251" y="579"/>
                      <a:pt x="252" y="577"/>
                    </a:cubicBezTo>
                    <a:cubicBezTo>
                      <a:pt x="253" y="576"/>
                      <a:pt x="255" y="574"/>
                      <a:pt x="258" y="574"/>
                    </a:cubicBezTo>
                    <a:lnTo>
                      <a:pt x="279" y="572"/>
                    </a:lnTo>
                    <a:lnTo>
                      <a:pt x="272" y="577"/>
                    </a:lnTo>
                    <a:lnTo>
                      <a:pt x="289" y="532"/>
                    </a:lnTo>
                    <a:lnTo>
                      <a:pt x="288" y="535"/>
                    </a:lnTo>
                    <a:lnTo>
                      <a:pt x="288" y="488"/>
                    </a:lnTo>
                    <a:lnTo>
                      <a:pt x="288" y="405"/>
                    </a:lnTo>
                    <a:lnTo>
                      <a:pt x="288" y="269"/>
                    </a:lnTo>
                    <a:lnTo>
                      <a:pt x="299" y="277"/>
                    </a:lnTo>
                    <a:lnTo>
                      <a:pt x="250" y="292"/>
                    </a:lnTo>
                    <a:cubicBezTo>
                      <a:pt x="248" y="293"/>
                      <a:pt x="246" y="292"/>
                      <a:pt x="244" y="291"/>
                    </a:cubicBezTo>
                    <a:lnTo>
                      <a:pt x="222" y="276"/>
                    </a:lnTo>
                    <a:cubicBezTo>
                      <a:pt x="220" y="274"/>
                      <a:pt x="219" y="272"/>
                      <a:pt x="219" y="269"/>
                    </a:cubicBezTo>
                    <a:lnTo>
                      <a:pt x="223" y="222"/>
                    </a:lnTo>
                    <a:cubicBezTo>
                      <a:pt x="223" y="220"/>
                      <a:pt x="224" y="218"/>
                      <a:pt x="226" y="217"/>
                    </a:cubicBezTo>
                    <a:lnTo>
                      <a:pt x="247" y="197"/>
                    </a:lnTo>
                    <a:lnTo>
                      <a:pt x="245" y="201"/>
                    </a:lnTo>
                    <a:lnTo>
                      <a:pt x="268" y="112"/>
                    </a:lnTo>
                    <a:lnTo>
                      <a:pt x="268" y="116"/>
                    </a:lnTo>
                    <a:lnTo>
                      <a:pt x="263" y="88"/>
                    </a:lnTo>
                    <a:lnTo>
                      <a:pt x="268" y="95"/>
                    </a:lnTo>
                    <a:lnTo>
                      <a:pt x="73" y="16"/>
                    </a:lnTo>
                    <a:lnTo>
                      <a:pt x="83" y="11"/>
                    </a:lnTo>
                    <a:lnTo>
                      <a:pt x="22" y="169"/>
                    </a:lnTo>
                    <a:lnTo>
                      <a:pt x="23" y="166"/>
                    </a:lnTo>
                    <a:lnTo>
                      <a:pt x="27" y="279"/>
                    </a:lnTo>
                    <a:lnTo>
                      <a:pt x="24" y="273"/>
                    </a:lnTo>
                    <a:lnTo>
                      <a:pt x="157" y="394"/>
                    </a:lnTo>
                    <a:cubicBezTo>
                      <a:pt x="160" y="397"/>
                      <a:pt x="160" y="401"/>
                      <a:pt x="158" y="404"/>
                    </a:cubicBezTo>
                    <a:lnTo>
                      <a:pt x="82" y="518"/>
                    </a:lnTo>
                    <a:cubicBezTo>
                      <a:pt x="82" y="518"/>
                      <a:pt x="81" y="519"/>
                      <a:pt x="81" y="519"/>
                    </a:cubicBezTo>
                    <a:lnTo>
                      <a:pt x="28" y="561"/>
                    </a:lnTo>
                    <a:lnTo>
                      <a:pt x="31" y="557"/>
                    </a:lnTo>
                    <a:lnTo>
                      <a:pt x="16" y="604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7" name="Freeform 151"/>
              <p:cNvSpPr>
                <a:spLocks/>
              </p:cNvSpPr>
              <p:nvPr/>
            </p:nvSpPr>
            <p:spPr bwMode="auto">
              <a:xfrm>
                <a:off x="3954" y="1240"/>
                <a:ext cx="426" cy="350"/>
              </a:xfrm>
              <a:custGeom>
                <a:avLst/>
                <a:gdLst>
                  <a:gd name="T0" fmla="*/ 14 w 426"/>
                  <a:gd name="T1" fmla="*/ 320 h 350"/>
                  <a:gd name="T2" fmla="*/ 292 w 426"/>
                  <a:gd name="T3" fmla="*/ 272 h 350"/>
                  <a:gd name="T4" fmla="*/ 321 w 426"/>
                  <a:gd name="T5" fmla="*/ 302 h 350"/>
                  <a:gd name="T6" fmla="*/ 349 w 426"/>
                  <a:gd name="T7" fmla="*/ 315 h 350"/>
                  <a:gd name="T8" fmla="*/ 410 w 426"/>
                  <a:gd name="T9" fmla="*/ 335 h 350"/>
                  <a:gd name="T10" fmla="*/ 415 w 426"/>
                  <a:gd name="T11" fmla="*/ 350 h 350"/>
                  <a:gd name="T12" fmla="*/ 425 w 426"/>
                  <a:gd name="T13" fmla="*/ 328 h 350"/>
                  <a:gd name="T14" fmla="*/ 426 w 426"/>
                  <a:gd name="T15" fmla="*/ 299 h 350"/>
                  <a:gd name="T16" fmla="*/ 415 w 426"/>
                  <a:gd name="T17" fmla="*/ 243 h 350"/>
                  <a:gd name="T18" fmla="*/ 415 w 426"/>
                  <a:gd name="T19" fmla="*/ 184 h 350"/>
                  <a:gd name="T20" fmla="*/ 385 w 426"/>
                  <a:gd name="T21" fmla="*/ 98 h 350"/>
                  <a:gd name="T22" fmla="*/ 380 w 426"/>
                  <a:gd name="T23" fmla="*/ 60 h 350"/>
                  <a:gd name="T24" fmla="*/ 361 w 426"/>
                  <a:gd name="T25" fmla="*/ 0 h 350"/>
                  <a:gd name="T26" fmla="*/ 271 w 426"/>
                  <a:gd name="T27" fmla="*/ 20 h 350"/>
                  <a:gd name="T28" fmla="*/ 221 w 426"/>
                  <a:gd name="T29" fmla="*/ 70 h 350"/>
                  <a:gd name="T30" fmla="*/ 219 w 426"/>
                  <a:gd name="T31" fmla="*/ 83 h 350"/>
                  <a:gd name="T32" fmla="*/ 190 w 426"/>
                  <a:gd name="T33" fmla="*/ 112 h 350"/>
                  <a:gd name="T34" fmla="*/ 198 w 426"/>
                  <a:gd name="T35" fmla="*/ 123 h 350"/>
                  <a:gd name="T36" fmla="*/ 203 w 426"/>
                  <a:gd name="T37" fmla="*/ 131 h 350"/>
                  <a:gd name="T38" fmla="*/ 199 w 426"/>
                  <a:gd name="T39" fmla="*/ 133 h 350"/>
                  <a:gd name="T40" fmla="*/ 207 w 426"/>
                  <a:gd name="T41" fmla="*/ 145 h 350"/>
                  <a:gd name="T42" fmla="*/ 209 w 426"/>
                  <a:gd name="T43" fmla="*/ 156 h 350"/>
                  <a:gd name="T44" fmla="*/ 181 w 426"/>
                  <a:gd name="T45" fmla="*/ 180 h 350"/>
                  <a:gd name="T46" fmla="*/ 140 w 426"/>
                  <a:gd name="T47" fmla="*/ 191 h 350"/>
                  <a:gd name="T48" fmla="*/ 130 w 426"/>
                  <a:gd name="T49" fmla="*/ 198 h 350"/>
                  <a:gd name="T50" fmla="*/ 115 w 426"/>
                  <a:gd name="T51" fmla="*/ 192 h 350"/>
                  <a:gd name="T52" fmla="*/ 69 w 426"/>
                  <a:gd name="T53" fmla="*/ 197 h 350"/>
                  <a:gd name="T54" fmla="*/ 35 w 426"/>
                  <a:gd name="T55" fmla="*/ 209 h 350"/>
                  <a:gd name="T56" fmla="*/ 35 w 426"/>
                  <a:gd name="T57" fmla="*/ 226 h 350"/>
                  <a:gd name="T58" fmla="*/ 41 w 426"/>
                  <a:gd name="T59" fmla="*/ 237 h 350"/>
                  <a:gd name="T60" fmla="*/ 47 w 426"/>
                  <a:gd name="T61" fmla="*/ 237 h 350"/>
                  <a:gd name="T62" fmla="*/ 51 w 426"/>
                  <a:gd name="T63" fmla="*/ 250 h 350"/>
                  <a:gd name="T64" fmla="*/ 43 w 426"/>
                  <a:gd name="T65" fmla="*/ 257 h 350"/>
                  <a:gd name="T66" fmla="*/ 39 w 426"/>
                  <a:gd name="T67" fmla="*/ 268 h 350"/>
                  <a:gd name="T68" fmla="*/ 0 w 426"/>
                  <a:gd name="T69" fmla="*/ 302 h 350"/>
                  <a:gd name="T70" fmla="*/ 14 w 426"/>
                  <a:gd name="T71" fmla="*/ 320 h 35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6"/>
                  <a:gd name="T109" fmla="*/ 0 h 350"/>
                  <a:gd name="T110" fmla="*/ 426 w 426"/>
                  <a:gd name="T111" fmla="*/ 350 h 35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6" h="350">
                    <a:moveTo>
                      <a:pt x="14" y="320"/>
                    </a:moveTo>
                    <a:lnTo>
                      <a:pt x="292" y="272"/>
                    </a:lnTo>
                    <a:lnTo>
                      <a:pt x="321" y="302"/>
                    </a:lnTo>
                    <a:lnTo>
                      <a:pt x="349" y="315"/>
                    </a:lnTo>
                    <a:lnTo>
                      <a:pt x="410" y="335"/>
                    </a:lnTo>
                    <a:lnTo>
                      <a:pt x="415" y="350"/>
                    </a:lnTo>
                    <a:lnTo>
                      <a:pt x="425" y="328"/>
                    </a:lnTo>
                    <a:lnTo>
                      <a:pt x="426" y="299"/>
                    </a:lnTo>
                    <a:lnTo>
                      <a:pt x="415" y="243"/>
                    </a:lnTo>
                    <a:lnTo>
                      <a:pt x="415" y="184"/>
                    </a:lnTo>
                    <a:lnTo>
                      <a:pt x="385" y="98"/>
                    </a:lnTo>
                    <a:lnTo>
                      <a:pt x="380" y="60"/>
                    </a:lnTo>
                    <a:lnTo>
                      <a:pt x="361" y="0"/>
                    </a:lnTo>
                    <a:lnTo>
                      <a:pt x="271" y="20"/>
                    </a:lnTo>
                    <a:lnTo>
                      <a:pt x="221" y="70"/>
                    </a:lnTo>
                    <a:lnTo>
                      <a:pt x="219" y="83"/>
                    </a:lnTo>
                    <a:lnTo>
                      <a:pt x="190" y="112"/>
                    </a:lnTo>
                    <a:lnTo>
                      <a:pt x="198" y="123"/>
                    </a:lnTo>
                    <a:lnTo>
                      <a:pt x="203" y="131"/>
                    </a:lnTo>
                    <a:lnTo>
                      <a:pt x="199" y="133"/>
                    </a:lnTo>
                    <a:lnTo>
                      <a:pt x="207" y="145"/>
                    </a:lnTo>
                    <a:lnTo>
                      <a:pt x="209" y="156"/>
                    </a:lnTo>
                    <a:lnTo>
                      <a:pt x="181" y="180"/>
                    </a:lnTo>
                    <a:lnTo>
                      <a:pt x="140" y="191"/>
                    </a:lnTo>
                    <a:lnTo>
                      <a:pt x="130" y="198"/>
                    </a:lnTo>
                    <a:lnTo>
                      <a:pt x="115" y="192"/>
                    </a:lnTo>
                    <a:lnTo>
                      <a:pt x="69" y="197"/>
                    </a:lnTo>
                    <a:lnTo>
                      <a:pt x="35" y="209"/>
                    </a:lnTo>
                    <a:lnTo>
                      <a:pt x="35" y="226"/>
                    </a:lnTo>
                    <a:lnTo>
                      <a:pt x="41" y="237"/>
                    </a:lnTo>
                    <a:lnTo>
                      <a:pt x="47" y="237"/>
                    </a:lnTo>
                    <a:lnTo>
                      <a:pt x="51" y="250"/>
                    </a:lnTo>
                    <a:lnTo>
                      <a:pt x="43" y="257"/>
                    </a:lnTo>
                    <a:lnTo>
                      <a:pt x="39" y="268"/>
                    </a:lnTo>
                    <a:lnTo>
                      <a:pt x="0" y="302"/>
                    </a:lnTo>
                    <a:lnTo>
                      <a:pt x="14" y="32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25282A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314" name="Freeform 152"/>
              <p:cNvSpPr>
                <a:spLocks noEditPoints="1"/>
              </p:cNvSpPr>
              <p:nvPr/>
            </p:nvSpPr>
            <p:spPr bwMode="auto">
              <a:xfrm>
                <a:off x="3952" y="1238"/>
                <a:ext cx="431" cy="354"/>
              </a:xfrm>
              <a:custGeom>
                <a:avLst/>
                <a:gdLst>
                  <a:gd name="T0" fmla="*/ 293 w 1408"/>
                  <a:gd name="T1" fmla="*/ 272 h 1377"/>
                  <a:gd name="T2" fmla="*/ 325 w 1408"/>
                  <a:gd name="T3" fmla="*/ 302 h 1377"/>
                  <a:gd name="T4" fmla="*/ 413 w 1408"/>
                  <a:gd name="T5" fmla="*/ 334 h 1377"/>
                  <a:gd name="T6" fmla="*/ 415 w 1408"/>
                  <a:gd name="T7" fmla="*/ 351 h 1377"/>
                  <a:gd name="T8" fmla="*/ 426 w 1408"/>
                  <a:gd name="T9" fmla="*/ 301 h 1377"/>
                  <a:gd name="T10" fmla="*/ 415 w 1408"/>
                  <a:gd name="T11" fmla="*/ 245 h 1377"/>
                  <a:gd name="T12" fmla="*/ 385 w 1408"/>
                  <a:gd name="T13" fmla="*/ 101 h 1377"/>
                  <a:gd name="T14" fmla="*/ 361 w 1408"/>
                  <a:gd name="T15" fmla="*/ 3 h 1377"/>
                  <a:gd name="T16" fmla="*/ 275 w 1408"/>
                  <a:gd name="T17" fmla="*/ 23 h 1377"/>
                  <a:gd name="T18" fmla="*/ 223 w 1408"/>
                  <a:gd name="T19" fmla="*/ 85 h 1377"/>
                  <a:gd name="T20" fmla="*/ 195 w 1408"/>
                  <a:gd name="T21" fmla="*/ 113 h 1377"/>
                  <a:gd name="T22" fmla="*/ 207 w 1408"/>
                  <a:gd name="T23" fmla="*/ 134 h 1377"/>
                  <a:gd name="T24" fmla="*/ 212 w 1408"/>
                  <a:gd name="T25" fmla="*/ 146 h 1377"/>
                  <a:gd name="T26" fmla="*/ 213 w 1408"/>
                  <a:gd name="T27" fmla="*/ 159 h 1377"/>
                  <a:gd name="T28" fmla="*/ 143 w 1408"/>
                  <a:gd name="T29" fmla="*/ 195 h 1377"/>
                  <a:gd name="T30" fmla="*/ 131 w 1408"/>
                  <a:gd name="T31" fmla="*/ 202 h 1377"/>
                  <a:gd name="T32" fmla="*/ 71 w 1408"/>
                  <a:gd name="T33" fmla="*/ 201 h 1377"/>
                  <a:gd name="T34" fmla="*/ 40 w 1408"/>
                  <a:gd name="T35" fmla="*/ 211 h 1377"/>
                  <a:gd name="T36" fmla="*/ 46 w 1408"/>
                  <a:gd name="T37" fmla="*/ 238 h 1377"/>
                  <a:gd name="T38" fmla="*/ 51 w 1408"/>
                  <a:gd name="T39" fmla="*/ 238 h 1377"/>
                  <a:gd name="T40" fmla="*/ 46 w 1408"/>
                  <a:gd name="T41" fmla="*/ 260 h 1377"/>
                  <a:gd name="T42" fmla="*/ 43 w 1408"/>
                  <a:gd name="T43" fmla="*/ 271 h 1377"/>
                  <a:gd name="T44" fmla="*/ 18 w 1408"/>
                  <a:gd name="T45" fmla="*/ 321 h 1377"/>
                  <a:gd name="T46" fmla="*/ 39 w 1408"/>
                  <a:gd name="T47" fmla="*/ 269 h 1377"/>
                  <a:gd name="T48" fmla="*/ 43 w 1408"/>
                  <a:gd name="T49" fmla="*/ 257 h 1377"/>
                  <a:gd name="T50" fmla="*/ 46 w 1408"/>
                  <a:gd name="T51" fmla="*/ 239 h 1377"/>
                  <a:gd name="T52" fmla="*/ 41 w 1408"/>
                  <a:gd name="T53" fmla="*/ 239 h 1377"/>
                  <a:gd name="T54" fmla="*/ 35 w 1408"/>
                  <a:gd name="T55" fmla="*/ 211 h 1377"/>
                  <a:gd name="T56" fmla="*/ 71 w 1408"/>
                  <a:gd name="T57" fmla="*/ 197 h 1377"/>
                  <a:gd name="T58" fmla="*/ 133 w 1408"/>
                  <a:gd name="T59" fmla="*/ 198 h 1377"/>
                  <a:gd name="T60" fmla="*/ 141 w 1408"/>
                  <a:gd name="T61" fmla="*/ 191 h 1377"/>
                  <a:gd name="T62" fmla="*/ 209 w 1408"/>
                  <a:gd name="T63" fmla="*/ 156 h 1377"/>
                  <a:gd name="T64" fmla="*/ 208 w 1408"/>
                  <a:gd name="T65" fmla="*/ 148 h 1377"/>
                  <a:gd name="T66" fmla="*/ 204 w 1408"/>
                  <a:gd name="T67" fmla="*/ 131 h 1377"/>
                  <a:gd name="T68" fmla="*/ 190 w 1408"/>
                  <a:gd name="T69" fmla="*/ 115 h 1377"/>
                  <a:gd name="T70" fmla="*/ 219 w 1408"/>
                  <a:gd name="T71" fmla="*/ 84 h 1377"/>
                  <a:gd name="T72" fmla="*/ 272 w 1408"/>
                  <a:gd name="T73" fmla="*/ 21 h 1377"/>
                  <a:gd name="T74" fmla="*/ 365 w 1408"/>
                  <a:gd name="T75" fmla="*/ 1 h 1377"/>
                  <a:gd name="T76" fmla="*/ 390 w 1408"/>
                  <a:gd name="T77" fmla="*/ 100 h 1377"/>
                  <a:gd name="T78" fmla="*/ 420 w 1408"/>
                  <a:gd name="T79" fmla="*/ 186 h 1377"/>
                  <a:gd name="T80" fmla="*/ 431 w 1408"/>
                  <a:gd name="T81" fmla="*/ 301 h 1377"/>
                  <a:gd name="T82" fmla="*/ 430 w 1408"/>
                  <a:gd name="T83" fmla="*/ 331 h 1377"/>
                  <a:gd name="T84" fmla="*/ 415 w 1408"/>
                  <a:gd name="T85" fmla="*/ 352 h 1377"/>
                  <a:gd name="T86" fmla="*/ 350 w 1408"/>
                  <a:gd name="T87" fmla="*/ 319 h 1377"/>
                  <a:gd name="T88" fmla="*/ 322 w 1408"/>
                  <a:gd name="T89" fmla="*/ 305 h 1377"/>
                  <a:gd name="T90" fmla="*/ 16 w 1408"/>
                  <a:gd name="T91" fmla="*/ 324 h 137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408"/>
                  <a:gd name="T139" fmla="*/ 0 h 1377"/>
                  <a:gd name="T140" fmla="*/ 1408 w 1408"/>
                  <a:gd name="T141" fmla="*/ 1377 h 137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408" h="1377">
                    <a:moveTo>
                      <a:pt x="58" y="1249"/>
                    </a:moveTo>
                    <a:lnTo>
                      <a:pt x="50" y="1245"/>
                    </a:lnTo>
                    <a:lnTo>
                      <a:pt x="958" y="1057"/>
                    </a:lnTo>
                    <a:cubicBezTo>
                      <a:pt x="961" y="1057"/>
                      <a:pt x="964" y="1058"/>
                      <a:pt x="966" y="1060"/>
                    </a:cubicBezTo>
                    <a:lnTo>
                      <a:pt x="1063" y="1176"/>
                    </a:lnTo>
                    <a:lnTo>
                      <a:pt x="1061" y="1174"/>
                    </a:lnTo>
                    <a:lnTo>
                      <a:pt x="1151" y="1224"/>
                    </a:lnTo>
                    <a:lnTo>
                      <a:pt x="1150" y="1224"/>
                    </a:lnTo>
                    <a:lnTo>
                      <a:pt x="1350" y="1301"/>
                    </a:lnTo>
                    <a:cubicBezTo>
                      <a:pt x="1352" y="1302"/>
                      <a:pt x="1354" y="1304"/>
                      <a:pt x="1354" y="1306"/>
                    </a:cubicBezTo>
                    <a:lnTo>
                      <a:pt x="1372" y="1366"/>
                    </a:lnTo>
                    <a:lnTo>
                      <a:pt x="1356" y="1366"/>
                    </a:lnTo>
                    <a:lnTo>
                      <a:pt x="1389" y="1281"/>
                    </a:lnTo>
                    <a:lnTo>
                      <a:pt x="1388" y="1284"/>
                    </a:lnTo>
                    <a:lnTo>
                      <a:pt x="1392" y="1171"/>
                    </a:lnTo>
                    <a:lnTo>
                      <a:pt x="1393" y="1172"/>
                    </a:lnTo>
                    <a:lnTo>
                      <a:pt x="1356" y="953"/>
                    </a:lnTo>
                    <a:cubicBezTo>
                      <a:pt x="1356" y="953"/>
                      <a:pt x="1356" y="952"/>
                      <a:pt x="1356" y="952"/>
                    </a:cubicBezTo>
                    <a:lnTo>
                      <a:pt x="1356" y="723"/>
                    </a:lnTo>
                    <a:lnTo>
                      <a:pt x="1356" y="726"/>
                    </a:lnTo>
                    <a:lnTo>
                      <a:pt x="1257" y="391"/>
                    </a:lnTo>
                    <a:cubicBezTo>
                      <a:pt x="1257" y="391"/>
                      <a:pt x="1257" y="390"/>
                      <a:pt x="1257" y="390"/>
                    </a:cubicBezTo>
                    <a:lnTo>
                      <a:pt x="1240" y="243"/>
                    </a:lnTo>
                    <a:lnTo>
                      <a:pt x="1180" y="10"/>
                    </a:lnTo>
                    <a:lnTo>
                      <a:pt x="1190" y="16"/>
                    </a:lnTo>
                    <a:lnTo>
                      <a:pt x="896" y="93"/>
                    </a:lnTo>
                    <a:lnTo>
                      <a:pt x="900" y="91"/>
                    </a:lnTo>
                    <a:lnTo>
                      <a:pt x="736" y="283"/>
                    </a:lnTo>
                    <a:lnTo>
                      <a:pt x="738" y="279"/>
                    </a:lnTo>
                    <a:lnTo>
                      <a:pt x="730" y="330"/>
                    </a:lnTo>
                    <a:cubicBezTo>
                      <a:pt x="729" y="331"/>
                      <a:pt x="729" y="333"/>
                      <a:pt x="728" y="334"/>
                    </a:cubicBezTo>
                    <a:lnTo>
                      <a:pt x="636" y="449"/>
                    </a:lnTo>
                    <a:lnTo>
                      <a:pt x="636" y="440"/>
                    </a:lnTo>
                    <a:lnTo>
                      <a:pt x="660" y="481"/>
                    </a:lnTo>
                    <a:lnTo>
                      <a:pt x="679" y="512"/>
                    </a:lnTo>
                    <a:cubicBezTo>
                      <a:pt x="681" y="516"/>
                      <a:pt x="680" y="521"/>
                      <a:pt x="677" y="523"/>
                    </a:cubicBezTo>
                    <a:lnTo>
                      <a:pt x="662" y="533"/>
                    </a:lnTo>
                    <a:lnTo>
                      <a:pt x="664" y="522"/>
                    </a:lnTo>
                    <a:lnTo>
                      <a:pt x="692" y="568"/>
                    </a:lnTo>
                    <a:cubicBezTo>
                      <a:pt x="693" y="569"/>
                      <a:pt x="693" y="570"/>
                      <a:pt x="693" y="571"/>
                    </a:cubicBezTo>
                    <a:lnTo>
                      <a:pt x="697" y="612"/>
                    </a:lnTo>
                    <a:cubicBezTo>
                      <a:pt x="698" y="614"/>
                      <a:pt x="697" y="616"/>
                      <a:pt x="695" y="618"/>
                    </a:cubicBezTo>
                    <a:lnTo>
                      <a:pt x="605" y="714"/>
                    </a:lnTo>
                    <a:cubicBezTo>
                      <a:pt x="604" y="715"/>
                      <a:pt x="603" y="716"/>
                      <a:pt x="602" y="717"/>
                    </a:cubicBezTo>
                    <a:lnTo>
                      <a:pt x="466" y="758"/>
                    </a:lnTo>
                    <a:lnTo>
                      <a:pt x="469" y="756"/>
                    </a:lnTo>
                    <a:lnTo>
                      <a:pt x="437" y="783"/>
                    </a:lnTo>
                    <a:cubicBezTo>
                      <a:pt x="434" y="784"/>
                      <a:pt x="431" y="785"/>
                      <a:pt x="428" y="784"/>
                    </a:cubicBezTo>
                    <a:lnTo>
                      <a:pt x="379" y="762"/>
                    </a:lnTo>
                    <a:lnTo>
                      <a:pt x="383" y="763"/>
                    </a:lnTo>
                    <a:lnTo>
                      <a:pt x="233" y="782"/>
                    </a:lnTo>
                    <a:lnTo>
                      <a:pt x="235" y="781"/>
                    </a:lnTo>
                    <a:lnTo>
                      <a:pt x="126" y="829"/>
                    </a:lnTo>
                    <a:lnTo>
                      <a:pt x="130" y="822"/>
                    </a:lnTo>
                    <a:lnTo>
                      <a:pt x="130" y="887"/>
                    </a:lnTo>
                    <a:lnTo>
                      <a:pt x="130" y="884"/>
                    </a:lnTo>
                    <a:lnTo>
                      <a:pt x="149" y="925"/>
                    </a:lnTo>
                    <a:lnTo>
                      <a:pt x="142" y="920"/>
                    </a:lnTo>
                    <a:lnTo>
                      <a:pt x="159" y="920"/>
                    </a:lnTo>
                    <a:cubicBezTo>
                      <a:pt x="162" y="920"/>
                      <a:pt x="165" y="922"/>
                      <a:pt x="167" y="926"/>
                    </a:cubicBezTo>
                    <a:lnTo>
                      <a:pt x="182" y="976"/>
                    </a:lnTo>
                    <a:cubicBezTo>
                      <a:pt x="182" y="979"/>
                      <a:pt x="182" y="982"/>
                      <a:pt x="179" y="984"/>
                    </a:cubicBezTo>
                    <a:lnTo>
                      <a:pt x="151" y="1011"/>
                    </a:lnTo>
                    <a:lnTo>
                      <a:pt x="154" y="1007"/>
                    </a:lnTo>
                    <a:lnTo>
                      <a:pt x="141" y="1053"/>
                    </a:lnTo>
                    <a:cubicBezTo>
                      <a:pt x="140" y="1054"/>
                      <a:pt x="140" y="1055"/>
                      <a:pt x="139" y="1056"/>
                    </a:cubicBezTo>
                    <a:lnTo>
                      <a:pt x="14" y="1186"/>
                    </a:lnTo>
                    <a:lnTo>
                      <a:pt x="15" y="1177"/>
                    </a:lnTo>
                    <a:lnTo>
                      <a:pt x="58" y="1249"/>
                    </a:lnTo>
                    <a:close/>
                    <a:moveTo>
                      <a:pt x="2" y="1185"/>
                    </a:moveTo>
                    <a:cubicBezTo>
                      <a:pt x="0" y="1182"/>
                      <a:pt x="0" y="1178"/>
                      <a:pt x="3" y="1175"/>
                    </a:cubicBezTo>
                    <a:lnTo>
                      <a:pt x="127" y="1045"/>
                    </a:lnTo>
                    <a:lnTo>
                      <a:pt x="125" y="1049"/>
                    </a:lnTo>
                    <a:lnTo>
                      <a:pt x="138" y="1003"/>
                    </a:lnTo>
                    <a:cubicBezTo>
                      <a:pt x="139" y="1001"/>
                      <a:pt x="139" y="1000"/>
                      <a:pt x="140" y="999"/>
                    </a:cubicBezTo>
                    <a:lnTo>
                      <a:pt x="168" y="973"/>
                    </a:lnTo>
                    <a:lnTo>
                      <a:pt x="166" y="981"/>
                    </a:lnTo>
                    <a:lnTo>
                      <a:pt x="151" y="930"/>
                    </a:lnTo>
                    <a:lnTo>
                      <a:pt x="159" y="936"/>
                    </a:lnTo>
                    <a:lnTo>
                      <a:pt x="142" y="936"/>
                    </a:lnTo>
                    <a:cubicBezTo>
                      <a:pt x="139" y="936"/>
                      <a:pt x="136" y="934"/>
                      <a:pt x="134" y="931"/>
                    </a:cubicBezTo>
                    <a:lnTo>
                      <a:pt x="115" y="890"/>
                    </a:lnTo>
                    <a:cubicBezTo>
                      <a:pt x="115" y="889"/>
                      <a:pt x="114" y="888"/>
                      <a:pt x="114" y="887"/>
                    </a:cubicBezTo>
                    <a:lnTo>
                      <a:pt x="114" y="822"/>
                    </a:lnTo>
                    <a:cubicBezTo>
                      <a:pt x="114" y="819"/>
                      <a:pt x="116" y="816"/>
                      <a:pt x="119" y="815"/>
                    </a:cubicBezTo>
                    <a:lnTo>
                      <a:pt x="229" y="767"/>
                    </a:lnTo>
                    <a:cubicBezTo>
                      <a:pt x="229" y="766"/>
                      <a:pt x="230" y="766"/>
                      <a:pt x="231" y="766"/>
                    </a:cubicBezTo>
                    <a:lnTo>
                      <a:pt x="381" y="747"/>
                    </a:lnTo>
                    <a:cubicBezTo>
                      <a:pt x="383" y="747"/>
                      <a:pt x="384" y="747"/>
                      <a:pt x="385" y="747"/>
                    </a:cubicBezTo>
                    <a:lnTo>
                      <a:pt x="435" y="769"/>
                    </a:lnTo>
                    <a:lnTo>
                      <a:pt x="427" y="770"/>
                    </a:lnTo>
                    <a:lnTo>
                      <a:pt x="459" y="744"/>
                    </a:lnTo>
                    <a:cubicBezTo>
                      <a:pt x="460" y="743"/>
                      <a:pt x="461" y="742"/>
                      <a:pt x="462" y="742"/>
                    </a:cubicBezTo>
                    <a:lnTo>
                      <a:pt x="597" y="701"/>
                    </a:lnTo>
                    <a:lnTo>
                      <a:pt x="593" y="703"/>
                    </a:lnTo>
                    <a:lnTo>
                      <a:pt x="684" y="607"/>
                    </a:lnTo>
                    <a:lnTo>
                      <a:pt x="681" y="613"/>
                    </a:lnTo>
                    <a:lnTo>
                      <a:pt x="677" y="573"/>
                    </a:lnTo>
                    <a:lnTo>
                      <a:pt x="678" y="576"/>
                    </a:lnTo>
                    <a:lnTo>
                      <a:pt x="650" y="530"/>
                    </a:lnTo>
                    <a:cubicBezTo>
                      <a:pt x="648" y="526"/>
                      <a:pt x="649" y="522"/>
                      <a:pt x="653" y="519"/>
                    </a:cubicBezTo>
                    <a:lnTo>
                      <a:pt x="668" y="510"/>
                    </a:lnTo>
                    <a:lnTo>
                      <a:pt x="665" y="521"/>
                    </a:lnTo>
                    <a:lnTo>
                      <a:pt x="646" y="489"/>
                    </a:lnTo>
                    <a:lnTo>
                      <a:pt x="622" y="448"/>
                    </a:lnTo>
                    <a:cubicBezTo>
                      <a:pt x="621" y="445"/>
                      <a:pt x="621" y="442"/>
                      <a:pt x="623" y="439"/>
                    </a:cubicBezTo>
                    <a:lnTo>
                      <a:pt x="715" y="324"/>
                    </a:lnTo>
                    <a:lnTo>
                      <a:pt x="714" y="327"/>
                    </a:lnTo>
                    <a:lnTo>
                      <a:pt x="722" y="277"/>
                    </a:lnTo>
                    <a:cubicBezTo>
                      <a:pt x="723" y="275"/>
                      <a:pt x="723" y="274"/>
                      <a:pt x="724" y="273"/>
                    </a:cubicBezTo>
                    <a:lnTo>
                      <a:pt x="887" y="80"/>
                    </a:lnTo>
                    <a:cubicBezTo>
                      <a:pt x="888" y="79"/>
                      <a:pt x="890" y="78"/>
                      <a:pt x="891" y="78"/>
                    </a:cubicBezTo>
                    <a:lnTo>
                      <a:pt x="1186" y="1"/>
                    </a:lnTo>
                    <a:cubicBezTo>
                      <a:pt x="1188" y="0"/>
                      <a:pt x="1190" y="0"/>
                      <a:pt x="1192" y="2"/>
                    </a:cubicBezTo>
                    <a:cubicBezTo>
                      <a:pt x="1194" y="3"/>
                      <a:pt x="1195" y="4"/>
                      <a:pt x="1196" y="6"/>
                    </a:cubicBezTo>
                    <a:lnTo>
                      <a:pt x="1256" y="241"/>
                    </a:lnTo>
                    <a:lnTo>
                      <a:pt x="1273" y="388"/>
                    </a:lnTo>
                    <a:lnTo>
                      <a:pt x="1273" y="387"/>
                    </a:lnTo>
                    <a:lnTo>
                      <a:pt x="1372" y="721"/>
                    </a:lnTo>
                    <a:cubicBezTo>
                      <a:pt x="1372" y="722"/>
                      <a:pt x="1372" y="723"/>
                      <a:pt x="1372" y="723"/>
                    </a:cubicBezTo>
                    <a:lnTo>
                      <a:pt x="1372" y="952"/>
                    </a:lnTo>
                    <a:lnTo>
                      <a:pt x="1372" y="951"/>
                    </a:lnTo>
                    <a:lnTo>
                      <a:pt x="1408" y="1170"/>
                    </a:lnTo>
                    <a:cubicBezTo>
                      <a:pt x="1408" y="1170"/>
                      <a:pt x="1408" y="1171"/>
                      <a:pt x="1408" y="1171"/>
                    </a:cubicBezTo>
                    <a:lnTo>
                      <a:pt x="1404" y="1285"/>
                    </a:lnTo>
                    <a:cubicBezTo>
                      <a:pt x="1404" y="1285"/>
                      <a:pt x="1404" y="1286"/>
                      <a:pt x="1404" y="1287"/>
                    </a:cubicBezTo>
                    <a:lnTo>
                      <a:pt x="1371" y="1371"/>
                    </a:lnTo>
                    <a:cubicBezTo>
                      <a:pt x="1370" y="1375"/>
                      <a:pt x="1367" y="1377"/>
                      <a:pt x="1364" y="1376"/>
                    </a:cubicBezTo>
                    <a:cubicBezTo>
                      <a:pt x="1360" y="1376"/>
                      <a:pt x="1357" y="1374"/>
                      <a:pt x="1356" y="1371"/>
                    </a:cubicBezTo>
                    <a:lnTo>
                      <a:pt x="1339" y="1310"/>
                    </a:lnTo>
                    <a:lnTo>
                      <a:pt x="1344" y="1316"/>
                    </a:lnTo>
                    <a:lnTo>
                      <a:pt x="1144" y="1239"/>
                    </a:lnTo>
                    <a:cubicBezTo>
                      <a:pt x="1144" y="1239"/>
                      <a:pt x="1143" y="1238"/>
                      <a:pt x="1143" y="1238"/>
                    </a:cubicBezTo>
                    <a:lnTo>
                      <a:pt x="1053" y="1188"/>
                    </a:lnTo>
                    <a:cubicBezTo>
                      <a:pt x="1052" y="1187"/>
                      <a:pt x="1051" y="1187"/>
                      <a:pt x="1051" y="1186"/>
                    </a:cubicBezTo>
                    <a:lnTo>
                      <a:pt x="954" y="1070"/>
                    </a:lnTo>
                    <a:lnTo>
                      <a:pt x="962" y="1073"/>
                    </a:lnTo>
                    <a:lnTo>
                      <a:pt x="53" y="1261"/>
                    </a:lnTo>
                    <a:cubicBezTo>
                      <a:pt x="50" y="1261"/>
                      <a:pt x="46" y="1260"/>
                      <a:pt x="45" y="1257"/>
                    </a:cubicBezTo>
                    <a:lnTo>
                      <a:pt x="2" y="1185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5" name="Freeform 153"/>
              <p:cNvSpPr>
                <a:spLocks/>
              </p:cNvSpPr>
              <p:nvPr/>
            </p:nvSpPr>
            <p:spPr bwMode="auto">
              <a:xfrm>
                <a:off x="4343" y="1604"/>
                <a:ext cx="15" cy="17"/>
              </a:xfrm>
              <a:custGeom>
                <a:avLst/>
                <a:gdLst>
                  <a:gd name="T0" fmla="*/ 0 w 15"/>
                  <a:gd name="T1" fmla="*/ 17 h 17"/>
                  <a:gd name="T2" fmla="*/ 2 w 15"/>
                  <a:gd name="T3" fmla="*/ 5 h 17"/>
                  <a:gd name="T4" fmla="*/ 11 w 15"/>
                  <a:gd name="T5" fmla="*/ 0 h 17"/>
                  <a:gd name="T6" fmla="*/ 15 w 15"/>
                  <a:gd name="T7" fmla="*/ 4 h 17"/>
                  <a:gd name="T8" fmla="*/ 0 w 15"/>
                  <a:gd name="T9" fmla="*/ 17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7"/>
                  <a:gd name="T17" fmla="*/ 15 w 15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7">
                    <a:moveTo>
                      <a:pt x="0" y="17"/>
                    </a:moveTo>
                    <a:lnTo>
                      <a:pt x="2" y="5"/>
                    </a:lnTo>
                    <a:lnTo>
                      <a:pt x="11" y="0"/>
                    </a:lnTo>
                    <a:lnTo>
                      <a:pt x="15" y="4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A9EB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6" name="Freeform 154"/>
              <p:cNvSpPr>
                <a:spLocks/>
              </p:cNvSpPr>
              <p:nvPr/>
            </p:nvSpPr>
            <p:spPr bwMode="auto">
              <a:xfrm>
                <a:off x="4361" y="1541"/>
                <a:ext cx="132" cy="70"/>
              </a:xfrm>
              <a:custGeom>
                <a:avLst/>
                <a:gdLst>
                  <a:gd name="T0" fmla="*/ 10 w 132"/>
                  <a:gd name="T1" fmla="*/ 70 h 70"/>
                  <a:gd name="T2" fmla="*/ 56 w 132"/>
                  <a:gd name="T3" fmla="*/ 46 h 70"/>
                  <a:gd name="T4" fmla="*/ 88 w 132"/>
                  <a:gd name="T5" fmla="*/ 32 h 70"/>
                  <a:gd name="T6" fmla="*/ 55 w 132"/>
                  <a:gd name="T7" fmla="*/ 53 h 70"/>
                  <a:gd name="T8" fmla="*/ 57 w 132"/>
                  <a:gd name="T9" fmla="*/ 55 h 70"/>
                  <a:gd name="T10" fmla="*/ 107 w 132"/>
                  <a:gd name="T11" fmla="*/ 24 h 70"/>
                  <a:gd name="T12" fmla="*/ 132 w 132"/>
                  <a:gd name="T13" fmla="*/ 3 h 70"/>
                  <a:gd name="T14" fmla="*/ 129 w 132"/>
                  <a:gd name="T15" fmla="*/ 0 h 70"/>
                  <a:gd name="T16" fmla="*/ 107 w 132"/>
                  <a:gd name="T17" fmla="*/ 11 h 70"/>
                  <a:gd name="T18" fmla="*/ 104 w 132"/>
                  <a:gd name="T19" fmla="*/ 10 h 70"/>
                  <a:gd name="T20" fmla="*/ 93 w 132"/>
                  <a:gd name="T21" fmla="*/ 24 h 70"/>
                  <a:gd name="T22" fmla="*/ 87 w 132"/>
                  <a:gd name="T23" fmla="*/ 24 h 70"/>
                  <a:gd name="T24" fmla="*/ 103 w 132"/>
                  <a:gd name="T25" fmla="*/ 0 h 70"/>
                  <a:gd name="T26" fmla="*/ 85 w 132"/>
                  <a:gd name="T27" fmla="*/ 18 h 70"/>
                  <a:gd name="T28" fmla="*/ 26 w 132"/>
                  <a:gd name="T29" fmla="*/ 37 h 70"/>
                  <a:gd name="T30" fmla="*/ 15 w 132"/>
                  <a:gd name="T31" fmla="*/ 50 h 70"/>
                  <a:gd name="T32" fmla="*/ 6 w 132"/>
                  <a:gd name="T33" fmla="*/ 52 h 70"/>
                  <a:gd name="T34" fmla="*/ 0 w 132"/>
                  <a:gd name="T35" fmla="*/ 63 h 70"/>
                  <a:gd name="T36" fmla="*/ 10 w 132"/>
                  <a:gd name="T37" fmla="*/ 70 h 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2"/>
                  <a:gd name="T58" fmla="*/ 0 h 70"/>
                  <a:gd name="T59" fmla="*/ 132 w 132"/>
                  <a:gd name="T60" fmla="*/ 70 h 7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2" h="70">
                    <a:moveTo>
                      <a:pt x="10" y="70"/>
                    </a:moveTo>
                    <a:lnTo>
                      <a:pt x="56" y="46"/>
                    </a:lnTo>
                    <a:lnTo>
                      <a:pt x="88" y="32"/>
                    </a:lnTo>
                    <a:lnTo>
                      <a:pt x="55" y="53"/>
                    </a:lnTo>
                    <a:lnTo>
                      <a:pt x="57" y="55"/>
                    </a:lnTo>
                    <a:lnTo>
                      <a:pt x="107" y="24"/>
                    </a:lnTo>
                    <a:lnTo>
                      <a:pt x="132" y="3"/>
                    </a:lnTo>
                    <a:lnTo>
                      <a:pt x="129" y="0"/>
                    </a:lnTo>
                    <a:lnTo>
                      <a:pt x="107" y="11"/>
                    </a:lnTo>
                    <a:lnTo>
                      <a:pt x="104" y="10"/>
                    </a:lnTo>
                    <a:lnTo>
                      <a:pt x="93" y="24"/>
                    </a:lnTo>
                    <a:lnTo>
                      <a:pt x="87" y="24"/>
                    </a:lnTo>
                    <a:lnTo>
                      <a:pt x="103" y="0"/>
                    </a:lnTo>
                    <a:lnTo>
                      <a:pt x="85" y="18"/>
                    </a:lnTo>
                    <a:lnTo>
                      <a:pt x="26" y="37"/>
                    </a:lnTo>
                    <a:lnTo>
                      <a:pt x="15" y="50"/>
                    </a:lnTo>
                    <a:lnTo>
                      <a:pt x="6" y="52"/>
                    </a:lnTo>
                    <a:lnTo>
                      <a:pt x="0" y="63"/>
                    </a:lnTo>
                    <a:lnTo>
                      <a:pt x="10" y="70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7" name="Freeform 155"/>
              <p:cNvSpPr>
                <a:spLocks noEditPoints="1"/>
              </p:cNvSpPr>
              <p:nvPr/>
            </p:nvSpPr>
            <p:spPr bwMode="auto">
              <a:xfrm>
                <a:off x="4358" y="1538"/>
                <a:ext cx="137" cy="56"/>
              </a:xfrm>
              <a:custGeom>
                <a:avLst/>
                <a:gdLst>
                  <a:gd name="T0" fmla="*/ 11 w 449"/>
                  <a:gd name="T1" fmla="*/ 53 h 289"/>
                  <a:gd name="T2" fmla="*/ 90 w 449"/>
                  <a:gd name="T3" fmla="*/ 24 h 289"/>
                  <a:gd name="T4" fmla="*/ 92 w 449"/>
                  <a:gd name="T5" fmla="*/ 27 h 289"/>
                  <a:gd name="T6" fmla="*/ 59 w 449"/>
                  <a:gd name="T7" fmla="*/ 41 h 289"/>
                  <a:gd name="T8" fmla="*/ 59 w 449"/>
                  <a:gd name="T9" fmla="*/ 42 h 289"/>
                  <a:gd name="T10" fmla="*/ 133 w 449"/>
                  <a:gd name="T11" fmla="*/ 3 h 289"/>
                  <a:gd name="T12" fmla="*/ 130 w 449"/>
                  <a:gd name="T13" fmla="*/ 3 h 289"/>
                  <a:gd name="T14" fmla="*/ 111 w 449"/>
                  <a:gd name="T15" fmla="*/ 12 h 289"/>
                  <a:gd name="T16" fmla="*/ 106 w 449"/>
                  <a:gd name="T17" fmla="*/ 11 h 289"/>
                  <a:gd name="T18" fmla="*/ 98 w 449"/>
                  <a:gd name="T19" fmla="*/ 21 h 289"/>
                  <a:gd name="T20" fmla="*/ 89 w 449"/>
                  <a:gd name="T21" fmla="*/ 21 h 289"/>
                  <a:gd name="T22" fmla="*/ 87 w 449"/>
                  <a:gd name="T23" fmla="*/ 19 h 289"/>
                  <a:gd name="T24" fmla="*/ 108 w 449"/>
                  <a:gd name="T25" fmla="*/ 3 h 289"/>
                  <a:gd name="T26" fmla="*/ 89 w 449"/>
                  <a:gd name="T27" fmla="*/ 17 h 289"/>
                  <a:gd name="T28" fmla="*/ 31 w 449"/>
                  <a:gd name="T29" fmla="*/ 30 h 289"/>
                  <a:gd name="T30" fmla="*/ 18 w 449"/>
                  <a:gd name="T31" fmla="*/ 41 h 289"/>
                  <a:gd name="T32" fmla="*/ 11 w 449"/>
                  <a:gd name="T33" fmla="*/ 42 h 289"/>
                  <a:gd name="T34" fmla="*/ 4 w 449"/>
                  <a:gd name="T35" fmla="*/ 48 h 289"/>
                  <a:gd name="T36" fmla="*/ 1 w 449"/>
                  <a:gd name="T37" fmla="*/ 51 h 289"/>
                  <a:gd name="T38" fmla="*/ 7 w 449"/>
                  <a:gd name="T39" fmla="*/ 40 h 289"/>
                  <a:gd name="T40" fmla="*/ 17 w 449"/>
                  <a:gd name="T41" fmla="*/ 38 h 289"/>
                  <a:gd name="T42" fmla="*/ 27 w 449"/>
                  <a:gd name="T43" fmla="*/ 28 h 289"/>
                  <a:gd name="T44" fmla="*/ 87 w 449"/>
                  <a:gd name="T45" fmla="*/ 14 h 289"/>
                  <a:gd name="T46" fmla="*/ 104 w 449"/>
                  <a:gd name="T47" fmla="*/ 1 h 289"/>
                  <a:gd name="T48" fmla="*/ 108 w 449"/>
                  <a:gd name="T49" fmla="*/ 2 h 289"/>
                  <a:gd name="T50" fmla="*/ 89 w 449"/>
                  <a:gd name="T51" fmla="*/ 18 h 289"/>
                  <a:gd name="T52" fmla="*/ 94 w 449"/>
                  <a:gd name="T53" fmla="*/ 19 h 289"/>
                  <a:gd name="T54" fmla="*/ 108 w 449"/>
                  <a:gd name="T55" fmla="*/ 8 h 289"/>
                  <a:gd name="T56" fmla="*/ 108 w 449"/>
                  <a:gd name="T57" fmla="*/ 9 h 289"/>
                  <a:gd name="T58" fmla="*/ 132 w 449"/>
                  <a:gd name="T59" fmla="*/ 0 h 289"/>
                  <a:gd name="T60" fmla="*/ 136 w 449"/>
                  <a:gd name="T61" fmla="*/ 3 h 289"/>
                  <a:gd name="T62" fmla="*/ 111 w 449"/>
                  <a:gd name="T63" fmla="*/ 21 h 289"/>
                  <a:gd name="T64" fmla="*/ 59 w 449"/>
                  <a:gd name="T65" fmla="*/ 44 h 289"/>
                  <a:gd name="T66" fmla="*/ 55 w 449"/>
                  <a:gd name="T67" fmla="*/ 42 h 289"/>
                  <a:gd name="T68" fmla="*/ 89 w 449"/>
                  <a:gd name="T69" fmla="*/ 24 h 289"/>
                  <a:gd name="T70" fmla="*/ 60 w 449"/>
                  <a:gd name="T71" fmla="*/ 37 h 289"/>
                  <a:gd name="T72" fmla="*/ 11 w 449"/>
                  <a:gd name="T73" fmla="*/ 56 h 28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49"/>
                  <a:gd name="T112" fmla="*/ 0 h 289"/>
                  <a:gd name="T113" fmla="*/ 449 w 449"/>
                  <a:gd name="T114" fmla="*/ 289 h 28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49" h="289">
                    <a:moveTo>
                      <a:pt x="46" y="274"/>
                    </a:moveTo>
                    <a:lnTo>
                      <a:pt x="36" y="274"/>
                    </a:lnTo>
                    <a:lnTo>
                      <a:pt x="188" y="180"/>
                    </a:lnTo>
                    <a:lnTo>
                      <a:pt x="294" y="126"/>
                    </a:lnTo>
                    <a:cubicBezTo>
                      <a:pt x="297" y="124"/>
                      <a:pt x="302" y="125"/>
                      <a:pt x="304" y="128"/>
                    </a:cubicBezTo>
                    <a:cubicBezTo>
                      <a:pt x="306" y="132"/>
                      <a:pt x="305" y="137"/>
                      <a:pt x="302" y="139"/>
                    </a:cubicBezTo>
                    <a:lnTo>
                      <a:pt x="193" y="223"/>
                    </a:lnTo>
                    <a:lnTo>
                      <a:pt x="192" y="210"/>
                    </a:lnTo>
                    <a:lnTo>
                      <a:pt x="201" y="215"/>
                    </a:lnTo>
                    <a:lnTo>
                      <a:pt x="192" y="215"/>
                    </a:lnTo>
                    <a:lnTo>
                      <a:pt x="354" y="96"/>
                    </a:lnTo>
                    <a:lnTo>
                      <a:pt x="435" y="17"/>
                    </a:lnTo>
                    <a:lnTo>
                      <a:pt x="434" y="27"/>
                    </a:lnTo>
                    <a:lnTo>
                      <a:pt x="425" y="13"/>
                    </a:lnTo>
                    <a:lnTo>
                      <a:pt x="436" y="15"/>
                    </a:lnTo>
                    <a:lnTo>
                      <a:pt x="363" y="60"/>
                    </a:lnTo>
                    <a:cubicBezTo>
                      <a:pt x="361" y="61"/>
                      <a:pt x="358" y="61"/>
                      <a:pt x="355" y="60"/>
                    </a:cubicBezTo>
                    <a:lnTo>
                      <a:pt x="347" y="55"/>
                    </a:lnTo>
                    <a:lnTo>
                      <a:pt x="357" y="53"/>
                    </a:lnTo>
                    <a:lnTo>
                      <a:pt x="321" y="107"/>
                    </a:lnTo>
                    <a:cubicBezTo>
                      <a:pt x="319" y="109"/>
                      <a:pt x="317" y="110"/>
                      <a:pt x="314" y="110"/>
                    </a:cubicBezTo>
                    <a:lnTo>
                      <a:pt x="293" y="110"/>
                    </a:lnTo>
                    <a:cubicBezTo>
                      <a:pt x="290" y="110"/>
                      <a:pt x="287" y="109"/>
                      <a:pt x="286" y="106"/>
                    </a:cubicBezTo>
                    <a:cubicBezTo>
                      <a:pt x="285" y="104"/>
                      <a:pt x="285" y="101"/>
                      <a:pt x="286" y="98"/>
                    </a:cubicBezTo>
                    <a:lnTo>
                      <a:pt x="339" y="5"/>
                    </a:lnTo>
                    <a:lnTo>
                      <a:pt x="353" y="14"/>
                    </a:lnTo>
                    <a:lnTo>
                      <a:pt x="295" y="84"/>
                    </a:lnTo>
                    <a:cubicBezTo>
                      <a:pt x="294" y="85"/>
                      <a:pt x="293" y="86"/>
                      <a:pt x="291" y="86"/>
                    </a:cubicBezTo>
                    <a:lnTo>
                      <a:pt x="97" y="159"/>
                    </a:lnTo>
                    <a:lnTo>
                      <a:pt x="101" y="156"/>
                    </a:lnTo>
                    <a:lnTo>
                      <a:pt x="64" y="210"/>
                    </a:lnTo>
                    <a:cubicBezTo>
                      <a:pt x="63" y="212"/>
                      <a:pt x="62" y="213"/>
                      <a:pt x="60" y="213"/>
                    </a:cubicBezTo>
                    <a:lnTo>
                      <a:pt x="32" y="220"/>
                    </a:lnTo>
                    <a:lnTo>
                      <a:pt x="37" y="216"/>
                    </a:lnTo>
                    <a:lnTo>
                      <a:pt x="16" y="258"/>
                    </a:lnTo>
                    <a:lnTo>
                      <a:pt x="13" y="248"/>
                    </a:lnTo>
                    <a:lnTo>
                      <a:pt x="46" y="274"/>
                    </a:lnTo>
                    <a:close/>
                    <a:moveTo>
                      <a:pt x="3" y="261"/>
                    </a:moveTo>
                    <a:cubicBezTo>
                      <a:pt x="0" y="259"/>
                      <a:pt x="0" y="254"/>
                      <a:pt x="1" y="251"/>
                    </a:cubicBezTo>
                    <a:lnTo>
                      <a:pt x="23" y="209"/>
                    </a:lnTo>
                    <a:cubicBezTo>
                      <a:pt x="24" y="207"/>
                      <a:pt x="26" y="205"/>
                      <a:pt x="28" y="205"/>
                    </a:cubicBezTo>
                    <a:lnTo>
                      <a:pt x="56" y="198"/>
                    </a:lnTo>
                    <a:lnTo>
                      <a:pt x="51" y="201"/>
                    </a:lnTo>
                    <a:lnTo>
                      <a:pt x="87" y="147"/>
                    </a:lnTo>
                    <a:cubicBezTo>
                      <a:pt x="88" y="146"/>
                      <a:pt x="90" y="145"/>
                      <a:pt x="91" y="144"/>
                    </a:cubicBezTo>
                    <a:lnTo>
                      <a:pt x="286" y="71"/>
                    </a:lnTo>
                    <a:lnTo>
                      <a:pt x="282" y="74"/>
                    </a:lnTo>
                    <a:lnTo>
                      <a:pt x="340" y="3"/>
                    </a:lnTo>
                    <a:cubicBezTo>
                      <a:pt x="343" y="0"/>
                      <a:pt x="347" y="0"/>
                      <a:pt x="351" y="2"/>
                    </a:cubicBezTo>
                    <a:cubicBezTo>
                      <a:pt x="354" y="4"/>
                      <a:pt x="355" y="9"/>
                      <a:pt x="353" y="12"/>
                    </a:cubicBezTo>
                    <a:lnTo>
                      <a:pt x="300" y="106"/>
                    </a:lnTo>
                    <a:lnTo>
                      <a:pt x="293" y="94"/>
                    </a:lnTo>
                    <a:lnTo>
                      <a:pt x="314" y="94"/>
                    </a:lnTo>
                    <a:lnTo>
                      <a:pt x="308" y="98"/>
                    </a:lnTo>
                    <a:lnTo>
                      <a:pt x="344" y="44"/>
                    </a:lnTo>
                    <a:cubicBezTo>
                      <a:pt x="346" y="40"/>
                      <a:pt x="351" y="39"/>
                      <a:pt x="354" y="41"/>
                    </a:cubicBezTo>
                    <a:lnTo>
                      <a:pt x="363" y="46"/>
                    </a:lnTo>
                    <a:lnTo>
                      <a:pt x="355" y="46"/>
                    </a:lnTo>
                    <a:lnTo>
                      <a:pt x="428" y="2"/>
                    </a:lnTo>
                    <a:cubicBezTo>
                      <a:pt x="430" y="1"/>
                      <a:pt x="432" y="0"/>
                      <a:pt x="434" y="1"/>
                    </a:cubicBezTo>
                    <a:cubicBezTo>
                      <a:pt x="436" y="1"/>
                      <a:pt x="438" y="2"/>
                      <a:pt x="439" y="4"/>
                    </a:cubicBezTo>
                    <a:lnTo>
                      <a:pt x="447" y="18"/>
                    </a:lnTo>
                    <a:cubicBezTo>
                      <a:pt x="449" y="22"/>
                      <a:pt x="449" y="26"/>
                      <a:pt x="446" y="28"/>
                    </a:cubicBezTo>
                    <a:lnTo>
                      <a:pt x="364" y="109"/>
                    </a:lnTo>
                    <a:lnTo>
                      <a:pt x="201" y="228"/>
                    </a:lnTo>
                    <a:cubicBezTo>
                      <a:pt x="199" y="230"/>
                      <a:pt x="196" y="230"/>
                      <a:pt x="193" y="229"/>
                    </a:cubicBezTo>
                    <a:lnTo>
                      <a:pt x="184" y="224"/>
                    </a:lnTo>
                    <a:cubicBezTo>
                      <a:pt x="182" y="223"/>
                      <a:pt x="180" y="220"/>
                      <a:pt x="180" y="218"/>
                    </a:cubicBezTo>
                    <a:cubicBezTo>
                      <a:pt x="180" y="215"/>
                      <a:pt x="181" y="212"/>
                      <a:pt x="183" y="211"/>
                    </a:cubicBezTo>
                    <a:lnTo>
                      <a:pt x="292" y="126"/>
                    </a:lnTo>
                    <a:lnTo>
                      <a:pt x="301" y="140"/>
                    </a:lnTo>
                    <a:lnTo>
                      <a:pt x="197" y="193"/>
                    </a:lnTo>
                    <a:lnTo>
                      <a:pt x="45" y="287"/>
                    </a:lnTo>
                    <a:cubicBezTo>
                      <a:pt x="42" y="289"/>
                      <a:pt x="38" y="289"/>
                      <a:pt x="36" y="287"/>
                    </a:cubicBezTo>
                    <a:lnTo>
                      <a:pt x="3" y="261"/>
                    </a:lnTo>
                    <a:close/>
                  </a:path>
                </a:pathLst>
              </a:custGeom>
              <a:solidFill>
                <a:schemeClr val="accent1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8" name="Freeform 156"/>
              <p:cNvSpPr>
                <a:spLocks/>
              </p:cNvSpPr>
              <p:nvPr/>
            </p:nvSpPr>
            <p:spPr bwMode="auto">
              <a:xfrm>
                <a:off x="4365" y="1458"/>
                <a:ext cx="123" cy="111"/>
              </a:xfrm>
              <a:custGeom>
                <a:avLst/>
                <a:gdLst>
                  <a:gd name="T0" fmla="*/ 12 w 123"/>
                  <a:gd name="T1" fmla="*/ 82 h 111"/>
                  <a:gd name="T2" fmla="*/ 10 w 123"/>
                  <a:gd name="T3" fmla="*/ 111 h 111"/>
                  <a:gd name="T4" fmla="*/ 20 w 123"/>
                  <a:gd name="T5" fmla="*/ 110 h 111"/>
                  <a:gd name="T6" fmla="*/ 44 w 123"/>
                  <a:gd name="T7" fmla="*/ 92 h 111"/>
                  <a:gd name="T8" fmla="*/ 51 w 123"/>
                  <a:gd name="T9" fmla="*/ 78 h 111"/>
                  <a:gd name="T10" fmla="*/ 56 w 123"/>
                  <a:gd name="T11" fmla="*/ 82 h 111"/>
                  <a:gd name="T12" fmla="*/ 88 w 123"/>
                  <a:gd name="T13" fmla="*/ 73 h 111"/>
                  <a:gd name="T14" fmla="*/ 90 w 123"/>
                  <a:gd name="T15" fmla="*/ 67 h 111"/>
                  <a:gd name="T16" fmla="*/ 94 w 123"/>
                  <a:gd name="T17" fmla="*/ 69 h 111"/>
                  <a:gd name="T18" fmla="*/ 101 w 123"/>
                  <a:gd name="T19" fmla="*/ 64 h 111"/>
                  <a:gd name="T20" fmla="*/ 111 w 123"/>
                  <a:gd name="T21" fmla="*/ 63 h 111"/>
                  <a:gd name="T22" fmla="*/ 123 w 123"/>
                  <a:gd name="T23" fmla="*/ 57 h 111"/>
                  <a:gd name="T24" fmla="*/ 111 w 123"/>
                  <a:gd name="T25" fmla="*/ 0 h 111"/>
                  <a:gd name="T26" fmla="*/ 0 w 123"/>
                  <a:gd name="T27" fmla="*/ 23 h 111"/>
                  <a:gd name="T28" fmla="*/ 12 w 123"/>
                  <a:gd name="T29" fmla="*/ 82 h 1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3"/>
                  <a:gd name="T46" fmla="*/ 0 h 111"/>
                  <a:gd name="T47" fmla="*/ 123 w 123"/>
                  <a:gd name="T48" fmla="*/ 111 h 1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3" h="111">
                    <a:moveTo>
                      <a:pt x="12" y="82"/>
                    </a:moveTo>
                    <a:lnTo>
                      <a:pt x="10" y="111"/>
                    </a:lnTo>
                    <a:lnTo>
                      <a:pt x="20" y="110"/>
                    </a:lnTo>
                    <a:lnTo>
                      <a:pt x="44" y="92"/>
                    </a:lnTo>
                    <a:lnTo>
                      <a:pt x="51" y="78"/>
                    </a:lnTo>
                    <a:lnTo>
                      <a:pt x="56" y="82"/>
                    </a:lnTo>
                    <a:lnTo>
                      <a:pt x="88" y="73"/>
                    </a:lnTo>
                    <a:lnTo>
                      <a:pt x="90" y="67"/>
                    </a:lnTo>
                    <a:lnTo>
                      <a:pt x="94" y="69"/>
                    </a:lnTo>
                    <a:lnTo>
                      <a:pt x="101" y="64"/>
                    </a:lnTo>
                    <a:lnTo>
                      <a:pt x="111" y="63"/>
                    </a:lnTo>
                    <a:lnTo>
                      <a:pt x="123" y="57"/>
                    </a:lnTo>
                    <a:lnTo>
                      <a:pt x="111" y="0"/>
                    </a:lnTo>
                    <a:lnTo>
                      <a:pt x="0" y="23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9" name="Freeform 157"/>
              <p:cNvSpPr>
                <a:spLocks noEditPoints="1"/>
              </p:cNvSpPr>
              <p:nvPr/>
            </p:nvSpPr>
            <p:spPr bwMode="auto">
              <a:xfrm>
                <a:off x="4363" y="1456"/>
                <a:ext cx="128" cy="116"/>
              </a:xfrm>
              <a:custGeom>
                <a:avLst/>
                <a:gdLst>
                  <a:gd name="T0" fmla="*/ 16 w 417"/>
                  <a:gd name="T1" fmla="*/ 83 h 449"/>
                  <a:gd name="T2" fmla="*/ 16 w 417"/>
                  <a:gd name="T3" fmla="*/ 84 h 449"/>
                  <a:gd name="T4" fmla="*/ 15 w 417"/>
                  <a:gd name="T5" fmla="*/ 114 h 449"/>
                  <a:gd name="T6" fmla="*/ 12 w 417"/>
                  <a:gd name="T7" fmla="*/ 112 h 449"/>
                  <a:gd name="T8" fmla="*/ 21 w 417"/>
                  <a:gd name="T9" fmla="*/ 110 h 449"/>
                  <a:gd name="T10" fmla="*/ 21 w 417"/>
                  <a:gd name="T11" fmla="*/ 110 h 449"/>
                  <a:gd name="T12" fmla="*/ 44 w 417"/>
                  <a:gd name="T13" fmla="*/ 93 h 449"/>
                  <a:gd name="T14" fmla="*/ 44 w 417"/>
                  <a:gd name="T15" fmla="*/ 94 h 449"/>
                  <a:gd name="T16" fmla="*/ 51 w 417"/>
                  <a:gd name="T17" fmla="*/ 79 h 449"/>
                  <a:gd name="T18" fmla="*/ 53 w 417"/>
                  <a:gd name="T19" fmla="*/ 78 h 449"/>
                  <a:gd name="T20" fmla="*/ 55 w 417"/>
                  <a:gd name="T21" fmla="*/ 78 h 449"/>
                  <a:gd name="T22" fmla="*/ 60 w 417"/>
                  <a:gd name="T23" fmla="*/ 82 h 449"/>
                  <a:gd name="T24" fmla="*/ 57 w 417"/>
                  <a:gd name="T25" fmla="*/ 82 h 449"/>
                  <a:gd name="T26" fmla="*/ 90 w 417"/>
                  <a:gd name="T27" fmla="*/ 73 h 449"/>
                  <a:gd name="T28" fmla="*/ 88 w 417"/>
                  <a:gd name="T29" fmla="*/ 75 h 449"/>
                  <a:gd name="T30" fmla="*/ 90 w 417"/>
                  <a:gd name="T31" fmla="*/ 68 h 449"/>
                  <a:gd name="T32" fmla="*/ 91 w 417"/>
                  <a:gd name="T33" fmla="*/ 67 h 449"/>
                  <a:gd name="T34" fmla="*/ 93 w 417"/>
                  <a:gd name="T35" fmla="*/ 67 h 449"/>
                  <a:gd name="T36" fmla="*/ 98 w 417"/>
                  <a:gd name="T37" fmla="*/ 70 h 449"/>
                  <a:gd name="T38" fmla="*/ 95 w 417"/>
                  <a:gd name="T39" fmla="*/ 70 h 449"/>
                  <a:gd name="T40" fmla="*/ 102 w 417"/>
                  <a:gd name="T41" fmla="*/ 65 h 449"/>
                  <a:gd name="T42" fmla="*/ 103 w 417"/>
                  <a:gd name="T43" fmla="*/ 64 h 449"/>
                  <a:gd name="T44" fmla="*/ 113 w 417"/>
                  <a:gd name="T45" fmla="*/ 63 h 449"/>
                  <a:gd name="T46" fmla="*/ 112 w 417"/>
                  <a:gd name="T47" fmla="*/ 63 h 449"/>
                  <a:gd name="T48" fmla="*/ 124 w 417"/>
                  <a:gd name="T49" fmla="*/ 57 h 449"/>
                  <a:gd name="T50" fmla="*/ 123 w 417"/>
                  <a:gd name="T51" fmla="*/ 60 h 449"/>
                  <a:gd name="T52" fmla="*/ 111 w 417"/>
                  <a:gd name="T53" fmla="*/ 3 h 449"/>
                  <a:gd name="T54" fmla="*/ 114 w 417"/>
                  <a:gd name="T55" fmla="*/ 4 h 449"/>
                  <a:gd name="T56" fmla="*/ 3 w 417"/>
                  <a:gd name="T57" fmla="*/ 27 h 449"/>
                  <a:gd name="T58" fmla="*/ 5 w 417"/>
                  <a:gd name="T59" fmla="*/ 25 h 449"/>
                  <a:gd name="T60" fmla="*/ 16 w 417"/>
                  <a:gd name="T61" fmla="*/ 83 h 449"/>
                  <a:gd name="T62" fmla="*/ 0 w 417"/>
                  <a:gd name="T63" fmla="*/ 26 h 449"/>
                  <a:gd name="T64" fmla="*/ 2 w 417"/>
                  <a:gd name="T65" fmla="*/ 23 h 449"/>
                  <a:gd name="T66" fmla="*/ 112 w 417"/>
                  <a:gd name="T67" fmla="*/ 0 h 449"/>
                  <a:gd name="T68" fmla="*/ 114 w 417"/>
                  <a:gd name="T69" fmla="*/ 1 h 449"/>
                  <a:gd name="T70" fmla="*/ 115 w 417"/>
                  <a:gd name="T71" fmla="*/ 2 h 449"/>
                  <a:gd name="T72" fmla="*/ 128 w 417"/>
                  <a:gd name="T73" fmla="*/ 59 h 449"/>
                  <a:gd name="T74" fmla="*/ 126 w 417"/>
                  <a:gd name="T75" fmla="*/ 61 h 449"/>
                  <a:gd name="T76" fmla="*/ 114 w 417"/>
                  <a:gd name="T77" fmla="*/ 67 h 449"/>
                  <a:gd name="T78" fmla="*/ 113 w 417"/>
                  <a:gd name="T79" fmla="*/ 67 h 449"/>
                  <a:gd name="T80" fmla="*/ 103 w 417"/>
                  <a:gd name="T81" fmla="*/ 68 h 449"/>
                  <a:gd name="T82" fmla="*/ 105 w 417"/>
                  <a:gd name="T83" fmla="*/ 68 h 449"/>
                  <a:gd name="T84" fmla="*/ 98 w 417"/>
                  <a:gd name="T85" fmla="*/ 73 h 449"/>
                  <a:gd name="T86" fmla="*/ 95 w 417"/>
                  <a:gd name="T87" fmla="*/ 73 h 449"/>
                  <a:gd name="T88" fmla="*/ 91 w 417"/>
                  <a:gd name="T89" fmla="*/ 71 h 449"/>
                  <a:gd name="T90" fmla="*/ 95 w 417"/>
                  <a:gd name="T91" fmla="*/ 69 h 449"/>
                  <a:gd name="T92" fmla="*/ 93 w 417"/>
                  <a:gd name="T93" fmla="*/ 76 h 449"/>
                  <a:gd name="T94" fmla="*/ 91 w 417"/>
                  <a:gd name="T95" fmla="*/ 77 h 449"/>
                  <a:gd name="T96" fmla="*/ 59 w 417"/>
                  <a:gd name="T97" fmla="*/ 86 h 449"/>
                  <a:gd name="T98" fmla="*/ 56 w 417"/>
                  <a:gd name="T99" fmla="*/ 85 h 449"/>
                  <a:gd name="T100" fmla="*/ 52 w 417"/>
                  <a:gd name="T101" fmla="*/ 81 h 449"/>
                  <a:gd name="T102" fmla="*/ 56 w 417"/>
                  <a:gd name="T103" fmla="*/ 81 h 449"/>
                  <a:gd name="T104" fmla="*/ 48 w 417"/>
                  <a:gd name="T105" fmla="*/ 95 h 449"/>
                  <a:gd name="T106" fmla="*/ 47 w 417"/>
                  <a:gd name="T107" fmla="*/ 96 h 449"/>
                  <a:gd name="T108" fmla="*/ 24 w 417"/>
                  <a:gd name="T109" fmla="*/ 113 h 449"/>
                  <a:gd name="T110" fmla="*/ 23 w 417"/>
                  <a:gd name="T111" fmla="*/ 114 h 449"/>
                  <a:gd name="T112" fmla="*/ 13 w 417"/>
                  <a:gd name="T113" fmla="*/ 116 h 449"/>
                  <a:gd name="T114" fmla="*/ 11 w 417"/>
                  <a:gd name="T115" fmla="*/ 115 h 449"/>
                  <a:gd name="T116" fmla="*/ 10 w 417"/>
                  <a:gd name="T117" fmla="*/ 114 h 449"/>
                  <a:gd name="T118" fmla="*/ 11 w 417"/>
                  <a:gd name="T119" fmla="*/ 83 h 449"/>
                  <a:gd name="T120" fmla="*/ 11 w 417"/>
                  <a:gd name="T121" fmla="*/ 84 h 449"/>
                  <a:gd name="T122" fmla="*/ 0 w 417"/>
                  <a:gd name="T123" fmla="*/ 26 h 44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17"/>
                  <a:gd name="T187" fmla="*/ 0 h 449"/>
                  <a:gd name="T188" fmla="*/ 417 w 417"/>
                  <a:gd name="T189" fmla="*/ 449 h 44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17" h="449">
                    <a:moveTo>
                      <a:pt x="53" y="323"/>
                    </a:moveTo>
                    <a:cubicBezTo>
                      <a:pt x="53" y="323"/>
                      <a:pt x="53" y="324"/>
                      <a:pt x="53" y="324"/>
                    </a:cubicBezTo>
                    <a:lnTo>
                      <a:pt x="48" y="441"/>
                    </a:lnTo>
                    <a:lnTo>
                      <a:pt x="39" y="433"/>
                    </a:lnTo>
                    <a:lnTo>
                      <a:pt x="70" y="425"/>
                    </a:lnTo>
                    <a:lnTo>
                      <a:pt x="67" y="427"/>
                    </a:lnTo>
                    <a:lnTo>
                      <a:pt x="144" y="360"/>
                    </a:lnTo>
                    <a:lnTo>
                      <a:pt x="142" y="363"/>
                    </a:lnTo>
                    <a:lnTo>
                      <a:pt x="167" y="306"/>
                    </a:lnTo>
                    <a:cubicBezTo>
                      <a:pt x="168" y="303"/>
                      <a:pt x="170" y="301"/>
                      <a:pt x="173" y="301"/>
                    </a:cubicBezTo>
                    <a:cubicBezTo>
                      <a:pt x="176" y="301"/>
                      <a:pt x="178" y="301"/>
                      <a:pt x="180" y="303"/>
                    </a:cubicBezTo>
                    <a:lnTo>
                      <a:pt x="195" y="318"/>
                    </a:lnTo>
                    <a:lnTo>
                      <a:pt x="187" y="316"/>
                    </a:lnTo>
                    <a:lnTo>
                      <a:pt x="293" y="284"/>
                    </a:lnTo>
                    <a:lnTo>
                      <a:pt x="288" y="290"/>
                    </a:lnTo>
                    <a:lnTo>
                      <a:pt x="292" y="265"/>
                    </a:lnTo>
                    <a:cubicBezTo>
                      <a:pt x="293" y="263"/>
                      <a:pt x="294" y="260"/>
                      <a:pt x="297" y="259"/>
                    </a:cubicBezTo>
                    <a:cubicBezTo>
                      <a:pt x="299" y="258"/>
                      <a:pt x="302" y="259"/>
                      <a:pt x="304" y="260"/>
                    </a:cubicBezTo>
                    <a:lnTo>
                      <a:pt x="319" y="270"/>
                    </a:lnTo>
                    <a:lnTo>
                      <a:pt x="309" y="271"/>
                    </a:lnTo>
                    <a:lnTo>
                      <a:pt x="331" y="251"/>
                    </a:lnTo>
                    <a:cubicBezTo>
                      <a:pt x="332" y="250"/>
                      <a:pt x="333" y="249"/>
                      <a:pt x="335" y="249"/>
                    </a:cubicBezTo>
                    <a:lnTo>
                      <a:pt x="367" y="244"/>
                    </a:lnTo>
                    <a:lnTo>
                      <a:pt x="364" y="245"/>
                    </a:lnTo>
                    <a:lnTo>
                      <a:pt x="405" y="222"/>
                    </a:lnTo>
                    <a:lnTo>
                      <a:pt x="401" y="231"/>
                    </a:lnTo>
                    <a:lnTo>
                      <a:pt x="360" y="10"/>
                    </a:lnTo>
                    <a:lnTo>
                      <a:pt x="370" y="16"/>
                    </a:lnTo>
                    <a:lnTo>
                      <a:pt x="10" y="106"/>
                    </a:lnTo>
                    <a:lnTo>
                      <a:pt x="16" y="97"/>
                    </a:lnTo>
                    <a:lnTo>
                      <a:pt x="53" y="323"/>
                    </a:lnTo>
                    <a:close/>
                    <a:moveTo>
                      <a:pt x="1" y="99"/>
                    </a:moveTo>
                    <a:cubicBezTo>
                      <a:pt x="0" y="95"/>
                      <a:pt x="2" y="91"/>
                      <a:pt x="7" y="90"/>
                    </a:cubicBezTo>
                    <a:lnTo>
                      <a:pt x="366" y="1"/>
                    </a:lnTo>
                    <a:cubicBezTo>
                      <a:pt x="368" y="0"/>
                      <a:pt x="371" y="1"/>
                      <a:pt x="372" y="2"/>
                    </a:cubicBezTo>
                    <a:cubicBezTo>
                      <a:pt x="374" y="3"/>
                      <a:pt x="376" y="5"/>
                      <a:pt x="376" y="7"/>
                    </a:cubicBezTo>
                    <a:lnTo>
                      <a:pt x="416" y="228"/>
                    </a:lnTo>
                    <a:cubicBezTo>
                      <a:pt x="417" y="231"/>
                      <a:pt x="415" y="235"/>
                      <a:pt x="412" y="236"/>
                    </a:cubicBezTo>
                    <a:lnTo>
                      <a:pt x="372" y="259"/>
                    </a:lnTo>
                    <a:cubicBezTo>
                      <a:pt x="371" y="259"/>
                      <a:pt x="370" y="260"/>
                      <a:pt x="369" y="260"/>
                    </a:cubicBezTo>
                    <a:lnTo>
                      <a:pt x="337" y="265"/>
                    </a:lnTo>
                    <a:lnTo>
                      <a:pt x="342" y="263"/>
                    </a:lnTo>
                    <a:lnTo>
                      <a:pt x="320" y="282"/>
                    </a:lnTo>
                    <a:cubicBezTo>
                      <a:pt x="318" y="285"/>
                      <a:pt x="313" y="285"/>
                      <a:pt x="310" y="283"/>
                    </a:cubicBezTo>
                    <a:lnTo>
                      <a:pt x="296" y="273"/>
                    </a:lnTo>
                    <a:lnTo>
                      <a:pt x="308" y="268"/>
                    </a:lnTo>
                    <a:lnTo>
                      <a:pt x="304" y="293"/>
                    </a:lnTo>
                    <a:cubicBezTo>
                      <a:pt x="303" y="296"/>
                      <a:pt x="301" y="298"/>
                      <a:pt x="298" y="299"/>
                    </a:cubicBezTo>
                    <a:lnTo>
                      <a:pt x="192" y="331"/>
                    </a:lnTo>
                    <a:cubicBezTo>
                      <a:pt x="189" y="332"/>
                      <a:pt x="186" y="332"/>
                      <a:pt x="184" y="329"/>
                    </a:cubicBezTo>
                    <a:lnTo>
                      <a:pt x="169" y="315"/>
                    </a:lnTo>
                    <a:lnTo>
                      <a:pt x="182" y="312"/>
                    </a:lnTo>
                    <a:lnTo>
                      <a:pt x="156" y="369"/>
                    </a:lnTo>
                    <a:cubicBezTo>
                      <a:pt x="156" y="370"/>
                      <a:pt x="155" y="371"/>
                      <a:pt x="154" y="372"/>
                    </a:cubicBezTo>
                    <a:lnTo>
                      <a:pt x="78" y="439"/>
                    </a:lnTo>
                    <a:cubicBezTo>
                      <a:pt x="77" y="440"/>
                      <a:pt x="75" y="441"/>
                      <a:pt x="74" y="441"/>
                    </a:cubicBezTo>
                    <a:lnTo>
                      <a:pt x="42" y="448"/>
                    </a:lnTo>
                    <a:cubicBezTo>
                      <a:pt x="40" y="449"/>
                      <a:pt x="37" y="448"/>
                      <a:pt x="35" y="447"/>
                    </a:cubicBezTo>
                    <a:cubicBezTo>
                      <a:pt x="33" y="445"/>
                      <a:pt x="32" y="443"/>
                      <a:pt x="32" y="440"/>
                    </a:cubicBezTo>
                    <a:lnTo>
                      <a:pt x="37" y="323"/>
                    </a:lnTo>
                    <a:lnTo>
                      <a:pt x="37" y="325"/>
                    </a:lnTo>
                    <a:lnTo>
                      <a:pt x="1" y="99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0" name="Freeform 158"/>
              <p:cNvSpPr>
                <a:spLocks/>
              </p:cNvSpPr>
              <p:nvPr/>
            </p:nvSpPr>
            <p:spPr bwMode="auto">
              <a:xfrm>
                <a:off x="4505" y="1452"/>
                <a:ext cx="24" cy="25"/>
              </a:xfrm>
              <a:custGeom>
                <a:avLst/>
                <a:gdLst>
                  <a:gd name="T0" fmla="*/ 12 w 53"/>
                  <a:gd name="T1" fmla="*/ 62 h 62"/>
                  <a:gd name="T2" fmla="*/ 34 w 53"/>
                  <a:gd name="T3" fmla="*/ 54 h 62"/>
                  <a:gd name="T4" fmla="*/ 34 w 53"/>
                  <a:gd name="T5" fmla="*/ 29 h 62"/>
                  <a:gd name="T6" fmla="*/ 41 w 53"/>
                  <a:gd name="T7" fmla="*/ 35 h 62"/>
                  <a:gd name="T8" fmla="*/ 41 w 53"/>
                  <a:gd name="T9" fmla="*/ 46 h 62"/>
                  <a:gd name="T10" fmla="*/ 47 w 53"/>
                  <a:gd name="T11" fmla="*/ 46 h 62"/>
                  <a:gd name="T12" fmla="*/ 53 w 53"/>
                  <a:gd name="T13" fmla="*/ 35 h 62"/>
                  <a:gd name="T14" fmla="*/ 47 w 53"/>
                  <a:gd name="T15" fmla="*/ 21 h 62"/>
                  <a:gd name="T16" fmla="*/ 34 w 53"/>
                  <a:gd name="T17" fmla="*/ 19 h 62"/>
                  <a:gd name="T18" fmla="*/ 26 w 53"/>
                  <a:gd name="T19" fmla="*/ 3 h 62"/>
                  <a:gd name="T20" fmla="*/ 19 w 53"/>
                  <a:gd name="T21" fmla="*/ 0 h 62"/>
                  <a:gd name="T22" fmla="*/ 0 w 53"/>
                  <a:gd name="T23" fmla="*/ 6 h 62"/>
                  <a:gd name="T24" fmla="*/ 12 w 53"/>
                  <a:gd name="T25" fmla="*/ 62 h 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62"/>
                  <a:gd name="T41" fmla="*/ 53 w 53"/>
                  <a:gd name="T42" fmla="*/ 62 h 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62">
                    <a:moveTo>
                      <a:pt x="12" y="62"/>
                    </a:moveTo>
                    <a:lnTo>
                      <a:pt x="34" y="54"/>
                    </a:lnTo>
                    <a:lnTo>
                      <a:pt x="34" y="29"/>
                    </a:lnTo>
                    <a:lnTo>
                      <a:pt x="41" y="35"/>
                    </a:lnTo>
                    <a:lnTo>
                      <a:pt x="41" y="46"/>
                    </a:lnTo>
                    <a:lnTo>
                      <a:pt x="47" y="46"/>
                    </a:lnTo>
                    <a:lnTo>
                      <a:pt x="53" y="35"/>
                    </a:lnTo>
                    <a:lnTo>
                      <a:pt x="47" y="21"/>
                    </a:lnTo>
                    <a:lnTo>
                      <a:pt x="34" y="19"/>
                    </a:lnTo>
                    <a:lnTo>
                      <a:pt x="26" y="3"/>
                    </a:lnTo>
                    <a:lnTo>
                      <a:pt x="19" y="0"/>
                    </a:lnTo>
                    <a:lnTo>
                      <a:pt x="0" y="6"/>
                    </a:lnTo>
                    <a:lnTo>
                      <a:pt x="12" y="6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5" name="Freeform 159"/>
              <p:cNvSpPr>
                <a:spLocks/>
              </p:cNvSpPr>
              <p:nvPr/>
            </p:nvSpPr>
            <p:spPr bwMode="auto">
              <a:xfrm>
                <a:off x="4365" y="1376"/>
                <a:ext cx="240" cy="115"/>
              </a:xfrm>
              <a:custGeom>
                <a:avLst/>
                <a:gdLst>
                  <a:gd name="T0" fmla="*/ 0 w 240"/>
                  <a:gd name="T1" fmla="*/ 108 h 115"/>
                  <a:gd name="T2" fmla="*/ 111 w 240"/>
                  <a:gd name="T3" fmla="*/ 85 h 115"/>
                  <a:gd name="T4" fmla="*/ 131 w 240"/>
                  <a:gd name="T5" fmla="*/ 79 h 115"/>
                  <a:gd name="T6" fmla="*/ 139 w 240"/>
                  <a:gd name="T7" fmla="*/ 81 h 115"/>
                  <a:gd name="T8" fmla="*/ 148 w 240"/>
                  <a:gd name="T9" fmla="*/ 98 h 115"/>
                  <a:gd name="T10" fmla="*/ 160 w 240"/>
                  <a:gd name="T11" fmla="*/ 100 h 115"/>
                  <a:gd name="T12" fmla="*/ 167 w 240"/>
                  <a:gd name="T13" fmla="*/ 114 h 115"/>
                  <a:gd name="T14" fmla="*/ 175 w 240"/>
                  <a:gd name="T15" fmla="*/ 115 h 115"/>
                  <a:gd name="T16" fmla="*/ 184 w 240"/>
                  <a:gd name="T17" fmla="*/ 102 h 115"/>
                  <a:gd name="T18" fmla="*/ 188 w 240"/>
                  <a:gd name="T19" fmla="*/ 91 h 115"/>
                  <a:gd name="T20" fmla="*/ 196 w 240"/>
                  <a:gd name="T21" fmla="*/ 106 h 115"/>
                  <a:gd name="T22" fmla="*/ 240 w 240"/>
                  <a:gd name="T23" fmla="*/ 92 h 115"/>
                  <a:gd name="T24" fmla="*/ 238 w 240"/>
                  <a:gd name="T25" fmla="*/ 76 h 115"/>
                  <a:gd name="T26" fmla="*/ 225 w 240"/>
                  <a:gd name="T27" fmla="*/ 56 h 115"/>
                  <a:gd name="T28" fmla="*/ 219 w 240"/>
                  <a:gd name="T29" fmla="*/ 53 h 115"/>
                  <a:gd name="T30" fmla="*/ 211 w 240"/>
                  <a:gd name="T31" fmla="*/ 54 h 115"/>
                  <a:gd name="T32" fmla="*/ 213 w 240"/>
                  <a:gd name="T33" fmla="*/ 58 h 115"/>
                  <a:gd name="T34" fmla="*/ 222 w 240"/>
                  <a:gd name="T35" fmla="*/ 60 h 115"/>
                  <a:gd name="T36" fmla="*/ 226 w 240"/>
                  <a:gd name="T37" fmla="*/ 79 h 115"/>
                  <a:gd name="T38" fmla="*/ 209 w 240"/>
                  <a:gd name="T39" fmla="*/ 86 h 115"/>
                  <a:gd name="T40" fmla="*/ 184 w 240"/>
                  <a:gd name="T41" fmla="*/ 70 h 115"/>
                  <a:gd name="T42" fmla="*/ 175 w 240"/>
                  <a:gd name="T43" fmla="*/ 53 h 115"/>
                  <a:gd name="T44" fmla="*/ 164 w 240"/>
                  <a:gd name="T45" fmla="*/ 49 h 115"/>
                  <a:gd name="T46" fmla="*/ 164 w 240"/>
                  <a:gd name="T47" fmla="*/ 53 h 115"/>
                  <a:gd name="T48" fmla="*/ 153 w 240"/>
                  <a:gd name="T49" fmla="*/ 44 h 115"/>
                  <a:gd name="T50" fmla="*/ 162 w 240"/>
                  <a:gd name="T51" fmla="*/ 31 h 115"/>
                  <a:gd name="T52" fmla="*/ 169 w 240"/>
                  <a:gd name="T53" fmla="*/ 20 h 115"/>
                  <a:gd name="T54" fmla="*/ 155 w 240"/>
                  <a:gd name="T55" fmla="*/ 0 h 115"/>
                  <a:gd name="T56" fmla="*/ 131 w 240"/>
                  <a:gd name="T57" fmla="*/ 17 h 115"/>
                  <a:gd name="T58" fmla="*/ 52 w 240"/>
                  <a:gd name="T59" fmla="*/ 36 h 115"/>
                  <a:gd name="T60" fmla="*/ 0 w 240"/>
                  <a:gd name="T61" fmla="*/ 47 h 115"/>
                  <a:gd name="T62" fmla="*/ 0 w 240"/>
                  <a:gd name="T63" fmla="*/ 108 h 115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0"/>
                  <a:gd name="T97" fmla="*/ 0 h 115"/>
                  <a:gd name="T98" fmla="*/ 240 w 240"/>
                  <a:gd name="T99" fmla="*/ 115 h 115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0" h="115">
                    <a:moveTo>
                      <a:pt x="0" y="108"/>
                    </a:moveTo>
                    <a:lnTo>
                      <a:pt x="111" y="85"/>
                    </a:lnTo>
                    <a:lnTo>
                      <a:pt x="131" y="79"/>
                    </a:lnTo>
                    <a:lnTo>
                      <a:pt x="139" y="81"/>
                    </a:lnTo>
                    <a:lnTo>
                      <a:pt x="148" y="98"/>
                    </a:lnTo>
                    <a:lnTo>
                      <a:pt x="160" y="100"/>
                    </a:lnTo>
                    <a:lnTo>
                      <a:pt x="167" y="114"/>
                    </a:lnTo>
                    <a:lnTo>
                      <a:pt x="175" y="115"/>
                    </a:lnTo>
                    <a:lnTo>
                      <a:pt x="184" y="102"/>
                    </a:lnTo>
                    <a:lnTo>
                      <a:pt x="188" y="91"/>
                    </a:lnTo>
                    <a:lnTo>
                      <a:pt x="196" y="106"/>
                    </a:lnTo>
                    <a:lnTo>
                      <a:pt x="240" y="92"/>
                    </a:lnTo>
                    <a:lnTo>
                      <a:pt x="238" y="76"/>
                    </a:lnTo>
                    <a:lnTo>
                      <a:pt x="225" y="56"/>
                    </a:lnTo>
                    <a:lnTo>
                      <a:pt x="219" y="53"/>
                    </a:lnTo>
                    <a:lnTo>
                      <a:pt x="211" y="54"/>
                    </a:lnTo>
                    <a:lnTo>
                      <a:pt x="213" y="58"/>
                    </a:lnTo>
                    <a:lnTo>
                      <a:pt x="222" y="60"/>
                    </a:lnTo>
                    <a:lnTo>
                      <a:pt x="226" y="79"/>
                    </a:lnTo>
                    <a:lnTo>
                      <a:pt x="209" y="86"/>
                    </a:lnTo>
                    <a:lnTo>
                      <a:pt x="184" y="70"/>
                    </a:lnTo>
                    <a:lnTo>
                      <a:pt x="175" y="53"/>
                    </a:lnTo>
                    <a:lnTo>
                      <a:pt x="164" y="49"/>
                    </a:lnTo>
                    <a:lnTo>
                      <a:pt x="164" y="53"/>
                    </a:lnTo>
                    <a:lnTo>
                      <a:pt x="153" y="44"/>
                    </a:lnTo>
                    <a:lnTo>
                      <a:pt x="162" y="31"/>
                    </a:lnTo>
                    <a:lnTo>
                      <a:pt x="169" y="20"/>
                    </a:lnTo>
                    <a:lnTo>
                      <a:pt x="155" y="0"/>
                    </a:lnTo>
                    <a:lnTo>
                      <a:pt x="131" y="17"/>
                    </a:lnTo>
                    <a:lnTo>
                      <a:pt x="52" y="36"/>
                    </a:lnTo>
                    <a:lnTo>
                      <a:pt x="0" y="47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25282A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6556" name="Freeform 160"/>
              <p:cNvSpPr>
                <a:spLocks noEditPoints="1"/>
              </p:cNvSpPr>
              <p:nvPr/>
            </p:nvSpPr>
            <p:spPr bwMode="auto">
              <a:xfrm>
                <a:off x="4363" y="1374"/>
                <a:ext cx="246" cy="119"/>
              </a:xfrm>
              <a:custGeom>
                <a:avLst/>
                <a:gdLst>
                  <a:gd name="T0" fmla="*/ 7 w 801"/>
                  <a:gd name="T1" fmla="*/ 421 h 465"/>
                  <a:gd name="T2" fmla="*/ 433 w 801"/>
                  <a:gd name="T3" fmla="*/ 307 h 465"/>
                  <a:gd name="T4" fmla="*/ 465 w 801"/>
                  <a:gd name="T5" fmla="*/ 317 h 465"/>
                  <a:gd name="T6" fmla="*/ 497 w 801"/>
                  <a:gd name="T7" fmla="*/ 386 h 465"/>
                  <a:gd name="T8" fmla="*/ 532 w 801"/>
                  <a:gd name="T9" fmla="*/ 391 h 465"/>
                  <a:gd name="T10" fmla="*/ 561 w 801"/>
                  <a:gd name="T11" fmla="*/ 448 h 465"/>
                  <a:gd name="T12" fmla="*/ 581 w 801"/>
                  <a:gd name="T13" fmla="*/ 449 h 465"/>
                  <a:gd name="T14" fmla="*/ 601 w 801"/>
                  <a:gd name="T15" fmla="*/ 400 h 465"/>
                  <a:gd name="T16" fmla="*/ 613 w 801"/>
                  <a:gd name="T17" fmla="*/ 360 h 465"/>
                  <a:gd name="T18" fmla="*/ 628 w 801"/>
                  <a:gd name="T19" fmla="*/ 358 h 465"/>
                  <a:gd name="T20" fmla="*/ 646 w 801"/>
                  <a:gd name="T21" fmla="*/ 412 h 465"/>
                  <a:gd name="T22" fmla="*/ 785 w 801"/>
                  <a:gd name="T23" fmla="*/ 368 h 465"/>
                  <a:gd name="T24" fmla="*/ 777 w 801"/>
                  <a:gd name="T25" fmla="*/ 308 h 465"/>
                  <a:gd name="T26" fmla="*/ 740 w 801"/>
                  <a:gd name="T27" fmla="*/ 232 h 465"/>
                  <a:gd name="T28" fmla="*/ 723 w 801"/>
                  <a:gd name="T29" fmla="*/ 223 h 465"/>
                  <a:gd name="T30" fmla="*/ 706 w 801"/>
                  <a:gd name="T31" fmla="*/ 218 h 465"/>
                  <a:gd name="T32" fmla="*/ 703 w 801"/>
                  <a:gd name="T33" fmla="*/ 227 h 465"/>
                  <a:gd name="T34" fmla="*/ 742 w 801"/>
                  <a:gd name="T35" fmla="*/ 239 h 465"/>
                  <a:gd name="T36" fmla="*/ 751 w 801"/>
                  <a:gd name="T37" fmla="*/ 322 h 465"/>
                  <a:gd name="T38" fmla="*/ 685 w 801"/>
                  <a:gd name="T39" fmla="*/ 348 h 465"/>
                  <a:gd name="T40" fmla="*/ 600 w 801"/>
                  <a:gd name="T41" fmla="*/ 285 h 465"/>
                  <a:gd name="T42" fmla="*/ 576 w 801"/>
                  <a:gd name="T43" fmla="*/ 222 h 465"/>
                  <a:gd name="T44" fmla="*/ 551 w 801"/>
                  <a:gd name="T45" fmla="*/ 198 h 465"/>
                  <a:gd name="T46" fmla="*/ 546 w 801"/>
                  <a:gd name="T47" fmla="*/ 222 h 465"/>
                  <a:gd name="T48" fmla="*/ 501 w 801"/>
                  <a:gd name="T49" fmla="*/ 183 h 465"/>
                  <a:gd name="T50" fmla="*/ 528 w 801"/>
                  <a:gd name="T51" fmla="*/ 126 h 465"/>
                  <a:gd name="T52" fmla="*/ 551 w 801"/>
                  <a:gd name="T53" fmla="*/ 92 h 465"/>
                  <a:gd name="T54" fmla="*/ 518 w 801"/>
                  <a:gd name="T55" fmla="*/ 15 h 465"/>
                  <a:gd name="T56" fmla="*/ 438 w 801"/>
                  <a:gd name="T57" fmla="*/ 81 h 465"/>
                  <a:gd name="T58" fmla="*/ 10 w 801"/>
                  <a:gd name="T59" fmla="*/ 200 h 465"/>
                  <a:gd name="T60" fmla="*/ 16 w 801"/>
                  <a:gd name="T61" fmla="*/ 429 h 465"/>
                  <a:gd name="T62" fmla="*/ 7 w 801"/>
                  <a:gd name="T63" fmla="*/ 185 h 465"/>
                  <a:gd name="T64" fmla="*/ 434 w 801"/>
                  <a:gd name="T65" fmla="*/ 66 h 465"/>
                  <a:gd name="T66" fmla="*/ 508 w 801"/>
                  <a:gd name="T67" fmla="*/ 2 h 465"/>
                  <a:gd name="T68" fmla="*/ 520 w 801"/>
                  <a:gd name="T69" fmla="*/ 5 h 465"/>
                  <a:gd name="T70" fmla="*/ 565 w 801"/>
                  <a:gd name="T71" fmla="*/ 92 h 465"/>
                  <a:gd name="T72" fmla="*/ 514 w 801"/>
                  <a:gd name="T73" fmla="*/ 182 h 465"/>
                  <a:gd name="T74" fmla="*/ 549 w 801"/>
                  <a:gd name="T75" fmla="*/ 209 h 465"/>
                  <a:gd name="T76" fmla="*/ 535 w 801"/>
                  <a:gd name="T77" fmla="*/ 198 h 465"/>
                  <a:gd name="T78" fmla="*/ 547 w 801"/>
                  <a:gd name="T79" fmla="*/ 190 h 465"/>
                  <a:gd name="T80" fmla="*/ 587 w 801"/>
                  <a:gd name="T81" fmla="*/ 212 h 465"/>
                  <a:gd name="T82" fmla="*/ 612 w 801"/>
                  <a:gd name="T83" fmla="*/ 276 h 465"/>
                  <a:gd name="T84" fmla="*/ 686 w 801"/>
                  <a:gd name="T85" fmla="*/ 335 h 465"/>
                  <a:gd name="T86" fmla="*/ 739 w 801"/>
                  <a:gd name="T87" fmla="*/ 316 h 465"/>
                  <a:gd name="T88" fmla="*/ 733 w 801"/>
                  <a:gd name="T89" fmla="*/ 248 h 465"/>
                  <a:gd name="T90" fmla="*/ 695 w 801"/>
                  <a:gd name="T91" fmla="*/ 237 h 465"/>
                  <a:gd name="T92" fmla="*/ 691 w 801"/>
                  <a:gd name="T93" fmla="*/ 216 h 465"/>
                  <a:gd name="T94" fmla="*/ 720 w 801"/>
                  <a:gd name="T95" fmla="*/ 207 h 465"/>
                  <a:gd name="T96" fmla="*/ 746 w 801"/>
                  <a:gd name="T97" fmla="*/ 218 h 465"/>
                  <a:gd name="T98" fmla="*/ 791 w 801"/>
                  <a:gd name="T99" fmla="*/ 301 h 465"/>
                  <a:gd name="T100" fmla="*/ 800 w 801"/>
                  <a:gd name="T101" fmla="*/ 366 h 465"/>
                  <a:gd name="T102" fmla="*/ 651 w 801"/>
                  <a:gd name="T103" fmla="*/ 427 h 465"/>
                  <a:gd name="T104" fmla="*/ 613 w 801"/>
                  <a:gd name="T105" fmla="*/ 365 h 465"/>
                  <a:gd name="T106" fmla="*/ 615 w 801"/>
                  <a:gd name="T107" fmla="*/ 407 h 465"/>
                  <a:gd name="T108" fmla="*/ 587 w 801"/>
                  <a:gd name="T109" fmla="*/ 460 h 465"/>
                  <a:gd name="T110" fmla="*/ 553 w 801"/>
                  <a:gd name="T111" fmla="*/ 459 h 465"/>
                  <a:gd name="T112" fmla="*/ 523 w 801"/>
                  <a:gd name="T113" fmla="*/ 403 h 465"/>
                  <a:gd name="T114" fmla="*/ 488 w 801"/>
                  <a:gd name="T115" fmla="*/ 397 h 465"/>
                  <a:gd name="T116" fmla="*/ 454 w 801"/>
                  <a:gd name="T117" fmla="*/ 328 h 465"/>
                  <a:gd name="T118" fmla="*/ 433 w 801"/>
                  <a:gd name="T119" fmla="*/ 322 h 465"/>
                  <a:gd name="T120" fmla="*/ 373 w 801"/>
                  <a:gd name="T121" fmla="*/ 347 h 465"/>
                  <a:gd name="T122" fmla="*/ 4 w 801"/>
                  <a:gd name="T123" fmla="*/ 435 h 465"/>
                  <a:gd name="T124" fmla="*/ 0 w 801"/>
                  <a:gd name="T125" fmla="*/ 193 h 46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01"/>
                  <a:gd name="T190" fmla="*/ 0 h 465"/>
                  <a:gd name="T191" fmla="*/ 801 w 801"/>
                  <a:gd name="T192" fmla="*/ 465 h 46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01" h="465">
                    <a:moveTo>
                      <a:pt x="16" y="429"/>
                    </a:moveTo>
                    <a:lnTo>
                      <a:pt x="7" y="421"/>
                    </a:lnTo>
                    <a:lnTo>
                      <a:pt x="370" y="332"/>
                    </a:lnTo>
                    <a:lnTo>
                      <a:pt x="433" y="307"/>
                    </a:lnTo>
                    <a:cubicBezTo>
                      <a:pt x="435" y="306"/>
                      <a:pt x="437" y="306"/>
                      <a:pt x="439" y="307"/>
                    </a:cubicBezTo>
                    <a:lnTo>
                      <a:pt x="465" y="317"/>
                    </a:lnTo>
                    <a:cubicBezTo>
                      <a:pt x="467" y="318"/>
                      <a:pt x="468" y="319"/>
                      <a:pt x="469" y="321"/>
                    </a:cubicBezTo>
                    <a:lnTo>
                      <a:pt x="497" y="386"/>
                    </a:lnTo>
                    <a:lnTo>
                      <a:pt x="491" y="381"/>
                    </a:lnTo>
                    <a:lnTo>
                      <a:pt x="532" y="391"/>
                    </a:lnTo>
                    <a:cubicBezTo>
                      <a:pt x="535" y="392"/>
                      <a:pt x="537" y="394"/>
                      <a:pt x="538" y="396"/>
                    </a:cubicBezTo>
                    <a:lnTo>
                      <a:pt x="561" y="448"/>
                    </a:lnTo>
                    <a:lnTo>
                      <a:pt x="556" y="444"/>
                    </a:lnTo>
                    <a:lnTo>
                      <a:pt x="581" y="449"/>
                    </a:lnTo>
                    <a:lnTo>
                      <a:pt x="573" y="453"/>
                    </a:lnTo>
                    <a:lnTo>
                      <a:pt x="601" y="400"/>
                    </a:lnTo>
                    <a:lnTo>
                      <a:pt x="600" y="402"/>
                    </a:lnTo>
                    <a:lnTo>
                      <a:pt x="613" y="360"/>
                    </a:lnTo>
                    <a:cubicBezTo>
                      <a:pt x="614" y="356"/>
                      <a:pt x="617" y="354"/>
                      <a:pt x="620" y="354"/>
                    </a:cubicBezTo>
                    <a:cubicBezTo>
                      <a:pt x="623" y="354"/>
                      <a:pt x="626" y="355"/>
                      <a:pt x="628" y="358"/>
                    </a:cubicBezTo>
                    <a:lnTo>
                      <a:pt x="656" y="416"/>
                    </a:lnTo>
                    <a:lnTo>
                      <a:pt x="646" y="412"/>
                    </a:lnTo>
                    <a:lnTo>
                      <a:pt x="790" y="359"/>
                    </a:lnTo>
                    <a:lnTo>
                      <a:pt x="785" y="368"/>
                    </a:lnTo>
                    <a:lnTo>
                      <a:pt x="776" y="306"/>
                    </a:lnTo>
                    <a:lnTo>
                      <a:pt x="777" y="308"/>
                    </a:lnTo>
                    <a:lnTo>
                      <a:pt x="736" y="229"/>
                    </a:lnTo>
                    <a:lnTo>
                      <a:pt x="740" y="232"/>
                    </a:lnTo>
                    <a:lnTo>
                      <a:pt x="718" y="222"/>
                    </a:lnTo>
                    <a:lnTo>
                      <a:pt x="723" y="223"/>
                    </a:lnTo>
                    <a:lnTo>
                      <a:pt x="700" y="228"/>
                    </a:lnTo>
                    <a:lnTo>
                      <a:pt x="706" y="218"/>
                    </a:lnTo>
                    <a:lnTo>
                      <a:pt x="710" y="233"/>
                    </a:lnTo>
                    <a:lnTo>
                      <a:pt x="703" y="227"/>
                    </a:lnTo>
                    <a:lnTo>
                      <a:pt x="736" y="232"/>
                    </a:lnTo>
                    <a:cubicBezTo>
                      <a:pt x="739" y="233"/>
                      <a:pt x="742" y="235"/>
                      <a:pt x="742" y="239"/>
                    </a:cubicBezTo>
                    <a:lnTo>
                      <a:pt x="755" y="313"/>
                    </a:lnTo>
                    <a:cubicBezTo>
                      <a:pt x="756" y="317"/>
                      <a:pt x="754" y="320"/>
                      <a:pt x="751" y="322"/>
                    </a:cubicBezTo>
                    <a:lnTo>
                      <a:pt x="693" y="349"/>
                    </a:lnTo>
                    <a:cubicBezTo>
                      <a:pt x="690" y="350"/>
                      <a:pt x="687" y="350"/>
                      <a:pt x="685" y="348"/>
                    </a:cubicBezTo>
                    <a:lnTo>
                      <a:pt x="603" y="289"/>
                    </a:lnTo>
                    <a:cubicBezTo>
                      <a:pt x="602" y="288"/>
                      <a:pt x="601" y="287"/>
                      <a:pt x="600" y="285"/>
                    </a:cubicBezTo>
                    <a:lnTo>
                      <a:pt x="572" y="218"/>
                    </a:lnTo>
                    <a:lnTo>
                      <a:pt x="576" y="222"/>
                    </a:lnTo>
                    <a:lnTo>
                      <a:pt x="540" y="205"/>
                    </a:lnTo>
                    <a:lnTo>
                      <a:pt x="551" y="198"/>
                    </a:lnTo>
                    <a:lnTo>
                      <a:pt x="551" y="215"/>
                    </a:lnTo>
                    <a:cubicBezTo>
                      <a:pt x="551" y="218"/>
                      <a:pt x="549" y="221"/>
                      <a:pt x="546" y="222"/>
                    </a:cubicBezTo>
                    <a:cubicBezTo>
                      <a:pt x="543" y="224"/>
                      <a:pt x="540" y="223"/>
                      <a:pt x="538" y="221"/>
                    </a:cubicBezTo>
                    <a:lnTo>
                      <a:pt x="501" y="183"/>
                    </a:lnTo>
                    <a:cubicBezTo>
                      <a:pt x="499" y="181"/>
                      <a:pt x="498" y="177"/>
                      <a:pt x="500" y="174"/>
                    </a:cubicBezTo>
                    <a:lnTo>
                      <a:pt x="528" y="126"/>
                    </a:lnTo>
                    <a:lnTo>
                      <a:pt x="551" y="84"/>
                    </a:lnTo>
                    <a:lnTo>
                      <a:pt x="551" y="92"/>
                    </a:lnTo>
                    <a:lnTo>
                      <a:pt x="506" y="12"/>
                    </a:lnTo>
                    <a:lnTo>
                      <a:pt x="518" y="15"/>
                    </a:lnTo>
                    <a:lnTo>
                      <a:pt x="441" y="79"/>
                    </a:lnTo>
                    <a:cubicBezTo>
                      <a:pt x="440" y="80"/>
                      <a:pt x="439" y="81"/>
                      <a:pt x="438" y="81"/>
                    </a:cubicBezTo>
                    <a:lnTo>
                      <a:pt x="178" y="158"/>
                    </a:lnTo>
                    <a:lnTo>
                      <a:pt x="10" y="200"/>
                    </a:lnTo>
                    <a:lnTo>
                      <a:pt x="16" y="193"/>
                    </a:lnTo>
                    <a:lnTo>
                      <a:pt x="16" y="429"/>
                    </a:lnTo>
                    <a:close/>
                    <a:moveTo>
                      <a:pt x="0" y="193"/>
                    </a:moveTo>
                    <a:cubicBezTo>
                      <a:pt x="0" y="189"/>
                      <a:pt x="3" y="186"/>
                      <a:pt x="7" y="185"/>
                    </a:cubicBezTo>
                    <a:lnTo>
                      <a:pt x="174" y="143"/>
                    </a:lnTo>
                    <a:lnTo>
                      <a:pt x="434" y="66"/>
                    </a:lnTo>
                    <a:lnTo>
                      <a:pt x="431" y="67"/>
                    </a:lnTo>
                    <a:lnTo>
                      <a:pt x="508" y="2"/>
                    </a:lnTo>
                    <a:cubicBezTo>
                      <a:pt x="510" y="1"/>
                      <a:pt x="512" y="0"/>
                      <a:pt x="515" y="1"/>
                    </a:cubicBezTo>
                    <a:cubicBezTo>
                      <a:pt x="517" y="1"/>
                      <a:pt x="519" y="2"/>
                      <a:pt x="520" y="5"/>
                    </a:cubicBezTo>
                    <a:lnTo>
                      <a:pt x="565" y="84"/>
                    </a:lnTo>
                    <a:cubicBezTo>
                      <a:pt x="567" y="87"/>
                      <a:pt x="567" y="90"/>
                      <a:pt x="565" y="92"/>
                    </a:cubicBezTo>
                    <a:lnTo>
                      <a:pt x="542" y="134"/>
                    </a:lnTo>
                    <a:lnTo>
                      <a:pt x="514" y="182"/>
                    </a:lnTo>
                    <a:lnTo>
                      <a:pt x="513" y="172"/>
                    </a:lnTo>
                    <a:lnTo>
                      <a:pt x="549" y="209"/>
                    </a:lnTo>
                    <a:lnTo>
                      <a:pt x="535" y="215"/>
                    </a:lnTo>
                    <a:lnTo>
                      <a:pt x="535" y="198"/>
                    </a:lnTo>
                    <a:cubicBezTo>
                      <a:pt x="535" y="195"/>
                      <a:pt x="537" y="192"/>
                      <a:pt x="539" y="191"/>
                    </a:cubicBezTo>
                    <a:cubicBezTo>
                      <a:pt x="541" y="189"/>
                      <a:pt x="544" y="189"/>
                      <a:pt x="547" y="190"/>
                    </a:cubicBezTo>
                    <a:lnTo>
                      <a:pt x="583" y="208"/>
                    </a:lnTo>
                    <a:cubicBezTo>
                      <a:pt x="585" y="209"/>
                      <a:pt x="586" y="210"/>
                      <a:pt x="587" y="212"/>
                    </a:cubicBezTo>
                    <a:lnTo>
                      <a:pt x="615" y="279"/>
                    </a:lnTo>
                    <a:lnTo>
                      <a:pt x="612" y="276"/>
                    </a:lnTo>
                    <a:lnTo>
                      <a:pt x="694" y="336"/>
                    </a:lnTo>
                    <a:lnTo>
                      <a:pt x="686" y="335"/>
                    </a:lnTo>
                    <a:lnTo>
                      <a:pt x="744" y="307"/>
                    </a:lnTo>
                    <a:lnTo>
                      <a:pt x="739" y="316"/>
                    </a:lnTo>
                    <a:lnTo>
                      <a:pt x="727" y="241"/>
                    </a:lnTo>
                    <a:lnTo>
                      <a:pt x="733" y="248"/>
                    </a:lnTo>
                    <a:lnTo>
                      <a:pt x="701" y="243"/>
                    </a:lnTo>
                    <a:cubicBezTo>
                      <a:pt x="698" y="242"/>
                      <a:pt x="695" y="240"/>
                      <a:pt x="695" y="237"/>
                    </a:cubicBezTo>
                    <a:lnTo>
                      <a:pt x="690" y="222"/>
                    </a:lnTo>
                    <a:cubicBezTo>
                      <a:pt x="690" y="220"/>
                      <a:pt x="690" y="218"/>
                      <a:pt x="691" y="216"/>
                    </a:cubicBezTo>
                    <a:cubicBezTo>
                      <a:pt x="692" y="214"/>
                      <a:pt x="694" y="213"/>
                      <a:pt x="696" y="212"/>
                    </a:cubicBezTo>
                    <a:lnTo>
                      <a:pt x="720" y="207"/>
                    </a:lnTo>
                    <a:cubicBezTo>
                      <a:pt x="722" y="207"/>
                      <a:pt x="723" y="207"/>
                      <a:pt x="725" y="208"/>
                    </a:cubicBezTo>
                    <a:lnTo>
                      <a:pt x="746" y="218"/>
                    </a:lnTo>
                    <a:cubicBezTo>
                      <a:pt x="748" y="218"/>
                      <a:pt x="749" y="220"/>
                      <a:pt x="750" y="221"/>
                    </a:cubicBezTo>
                    <a:lnTo>
                      <a:pt x="791" y="301"/>
                    </a:lnTo>
                    <a:cubicBezTo>
                      <a:pt x="791" y="302"/>
                      <a:pt x="792" y="303"/>
                      <a:pt x="792" y="304"/>
                    </a:cubicBezTo>
                    <a:lnTo>
                      <a:pt x="800" y="366"/>
                    </a:lnTo>
                    <a:cubicBezTo>
                      <a:pt x="801" y="370"/>
                      <a:pt x="799" y="373"/>
                      <a:pt x="795" y="374"/>
                    </a:cubicBezTo>
                    <a:lnTo>
                      <a:pt x="651" y="427"/>
                    </a:lnTo>
                    <a:cubicBezTo>
                      <a:pt x="647" y="428"/>
                      <a:pt x="643" y="426"/>
                      <a:pt x="641" y="423"/>
                    </a:cubicBezTo>
                    <a:lnTo>
                      <a:pt x="613" y="365"/>
                    </a:lnTo>
                    <a:lnTo>
                      <a:pt x="628" y="364"/>
                    </a:lnTo>
                    <a:lnTo>
                      <a:pt x="615" y="407"/>
                    </a:lnTo>
                    <a:cubicBezTo>
                      <a:pt x="615" y="407"/>
                      <a:pt x="615" y="408"/>
                      <a:pt x="615" y="408"/>
                    </a:cubicBezTo>
                    <a:lnTo>
                      <a:pt x="587" y="460"/>
                    </a:lnTo>
                    <a:cubicBezTo>
                      <a:pt x="585" y="463"/>
                      <a:pt x="582" y="465"/>
                      <a:pt x="578" y="464"/>
                    </a:cubicBezTo>
                    <a:lnTo>
                      <a:pt x="553" y="459"/>
                    </a:lnTo>
                    <a:cubicBezTo>
                      <a:pt x="550" y="459"/>
                      <a:pt x="548" y="457"/>
                      <a:pt x="547" y="455"/>
                    </a:cubicBezTo>
                    <a:lnTo>
                      <a:pt x="523" y="403"/>
                    </a:lnTo>
                    <a:lnTo>
                      <a:pt x="529" y="407"/>
                    </a:lnTo>
                    <a:lnTo>
                      <a:pt x="488" y="397"/>
                    </a:lnTo>
                    <a:cubicBezTo>
                      <a:pt x="485" y="396"/>
                      <a:pt x="483" y="395"/>
                      <a:pt x="482" y="392"/>
                    </a:cubicBezTo>
                    <a:lnTo>
                      <a:pt x="454" y="328"/>
                    </a:lnTo>
                    <a:lnTo>
                      <a:pt x="459" y="332"/>
                    </a:lnTo>
                    <a:lnTo>
                      <a:pt x="433" y="322"/>
                    </a:lnTo>
                    <a:lnTo>
                      <a:pt x="439" y="322"/>
                    </a:lnTo>
                    <a:lnTo>
                      <a:pt x="373" y="347"/>
                    </a:lnTo>
                    <a:lnTo>
                      <a:pt x="10" y="437"/>
                    </a:lnTo>
                    <a:cubicBezTo>
                      <a:pt x="8" y="437"/>
                      <a:pt x="5" y="437"/>
                      <a:pt x="4" y="435"/>
                    </a:cubicBezTo>
                    <a:cubicBezTo>
                      <a:pt x="2" y="434"/>
                      <a:pt x="0" y="432"/>
                      <a:pt x="0" y="429"/>
                    </a:cubicBezTo>
                    <a:lnTo>
                      <a:pt x="0" y="19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25282A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6323" name="Freeform 161"/>
              <p:cNvSpPr>
                <a:spLocks/>
              </p:cNvSpPr>
              <p:nvPr/>
            </p:nvSpPr>
            <p:spPr bwMode="auto">
              <a:xfrm>
                <a:off x="4554" y="1485"/>
                <a:ext cx="24" cy="16"/>
              </a:xfrm>
              <a:custGeom>
                <a:avLst/>
                <a:gdLst>
                  <a:gd name="T0" fmla="*/ 0 w 24"/>
                  <a:gd name="T1" fmla="*/ 16 h 16"/>
                  <a:gd name="T2" fmla="*/ 11 w 24"/>
                  <a:gd name="T3" fmla="*/ 0 h 16"/>
                  <a:gd name="T4" fmla="*/ 24 w 24"/>
                  <a:gd name="T5" fmla="*/ 7 h 16"/>
                  <a:gd name="T6" fmla="*/ 0 w 24"/>
                  <a:gd name="T7" fmla="*/ 16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16"/>
                  <a:gd name="T14" fmla="*/ 24 w 24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16">
                    <a:moveTo>
                      <a:pt x="0" y="16"/>
                    </a:moveTo>
                    <a:lnTo>
                      <a:pt x="11" y="0"/>
                    </a:lnTo>
                    <a:lnTo>
                      <a:pt x="24" y="7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B8FF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4" name="Freeform 162"/>
              <p:cNvSpPr>
                <a:spLocks/>
              </p:cNvSpPr>
              <p:nvPr/>
            </p:nvSpPr>
            <p:spPr bwMode="auto">
              <a:xfrm>
                <a:off x="4593" y="1481"/>
                <a:ext cx="20" cy="12"/>
              </a:xfrm>
              <a:custGeom>
                <a:avLst/>
                <a:gdLst>
                  <a:gd name="T0" fmla="*/ 0 w 20"/>
                  <a:gd name="T1" fmla="*/ 12 h 12"/>
                  <a:gd name="T2" fmla="*/ 12 w 20"/>
                  <a:gd name="T3" fmla="*/ 0 h 12"/>
                  <a:gd name="T4" fmla="*/ 20 w 20"/>
                  <a:gd name="T5" fmla="*/ 8 h 12"/>
                  <a:gd name="T6" fmla="*/ 0 w 20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12"/>
                  <a:gd name="T14" fmla="*/ 20 w 20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12">
                    <a:moveTo>
                      <a:pt x="0" y="12"/>
                    </a:moveTo>
                    <a:lnTo>
                      <a:pt x="12" y="0"/>
                    </a:lnTo>
                    <a:lnTo>
                      <a:pt x="20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B8FFB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5" name="Freeform 163"/>
              <p:cNvSpPr>
                <a:spLocks/>
              </p:cNvSpPr>
              <p:nvPr/>
            </p:nvSpPr>
            <p:spPr bwMode="auto">
              <a:xfrm>
                <a:off x="4312" y="1211"/>
                <a:ext cx="117" cy="214"/>
              </a:xfrm>
              <a:custGeom>
                <a:avLst/>
                <a:gdLst>
                  <a:gd name="T0" fmla="*/ 18 w 117"/>
                  <a:gd name="T1" fmla="*/ 88 h 214"/>
                  <a:gd name="T2" fmla="*/ 24 w 117"/>
                  <a:gd name="T3" fmla="*/ 127 h 214"/>
                  <a:gd name="T4" fmla="*/ 54 w 117"/>
                  <a:gd name="T5" fmla="*/ 214 h 214"/>
                  <a:gd name="T6" fmla="*/ 106 w 117"/>
                  <a:gd name="T7" fmla="*/ 204 h 214"/>
                  <a:gd name="T8" fmla="*/ 102 w 117"/>
                  <a:gd name="T9" fmla="*/ 79 h 214"/>
                  <a:gd name="T10" fmla="*/ 116 w 117"/>
                  <a:gd name="T11" fmla="*/ 55 h 214"/>
                  <a:gd name="T12" fmla="*/ 117 w 117"/>
                  <a:gd name="T13" fmla="*/ 0 h 214"/>
                  <a:gd name="T14" fmla="*/ 0 w 117"/>
                  <a:gd name="T15" fmla="*/ 27 h 214"/>
                  <a:gd name="T16" fmla="*/ 18 w 117"/>
                  <a:gd name="T17" fmla="*/ 88 h 2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7"/>
                  <a:gd name="T28" fmla="*/ 0 h 214"/>
                  <a:gd name="T29" fmla="*/ 117 w 117"/>
                  <a:gd name="T30" fmla="*/ 214 h 2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7" h="214">
                    <a:moveTo>
                      <a:pt x="18" y="88"/>
                    </a:moveTo>
                    <a:lnTo>
                      <a:pt x="24" y="127"/>
                    </a:lnTo>
                    <a:lnTo>
                      <a:pt x="54" y="214"/>
                    </a:lnTo>
                    <a:lnTo>
                      <a:pt x="106" y="204"/>
                    </a:lnTo>
                    <a:lnTo>
                      <a:pt x="102" y="79"/>
                    </a:lnTo>
                    <a:lnTo>
                      <a:pt x="116" y="55"/>
                    </a:lnTo>
                    <a:lnTo>
                      <a:pt x="117" y="0"/>
                    </a:lnTo>
                    <a:lnTo>
                      <a:pt x="0" y="27"/>
                    </a:lnTo>
                    <a:lnTo>
                      <a:pt x="18" y="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6" name="Freeform 164"/>
              <p:cNvSpPr>
                <a:spLocks noEditPoints="1"/>
              </p:cNvSpPr>
              <p:nvPr/>
            </p:nvSpPr>
            <p:spPr bwMode="auto">
              <a:xfrm>
                <a:off x="4309" y="1209"/>
                <a:ext cx="123" cy="219"/>
              </a:xfrm>
              <a:custGeom>
                <a:avLst/>
                <a:gdLst>
                  <a:gd name="T0" fmla="*/ 24 w 401"/>
                  <a:gd name="T1" fmla="*/ 90 h 849"/>
                  <a:gd name="T2" fmla="*/ 29 w 401"/>
                  <a:gd name="T3" fmla="*/ 128 h 849"/>
                  <a:gd name="T4" fmla="*/ 29 w 401"/>
                  <a:gd name="T5" fmla="*/ 128 h 849"/>
                  <a:gd name="T6" fmla="*/ 60 w 401"/>
                  <a:gd name="T7" fmla="*/ 216 h 849"/>
                  <a:gd name="T8" fmla="*/ 56 w 401"/>
                  <a:gd name="T9" fmla="*/ 215 h 849"/>
                  <a:gd name="T10" fmla="*/ 109 w 401"/>
                  <a:gd name="T11" fmla="*/ 204 h 849"/>
                  <a:gd name="T12" fmla="*/ 107 w 401"/>
                  <a:gd name="T13" fmla="*/ 206 h 849"/>
                  <a:gd name="T14" fmla="*/ 103 w 401"/>
                  <a:gd name="T15" fmla="*/ 81 h 849"/>
                  <a:gd name="T16" fmla="*/ 103 w 401"/>
                  <a:gd name="T17" fmla="*/ 80 h 849"/>
                  <a:gd name="T18" fmla="*/ 117 w 401"/>
                  <a:gd name="T19" fmla="*/ 56 h 849"/>
                  <a:gd name="T20" fmla="*/ 117 w 401"/>
                  <a:gd name="T21" fmla="*/ 56 h 849"/>
                  <a:gd name="T22" fmla="*/ 118 w 401"/>
                  <a:gd name="T23" fmla="*/ 2 h 849"/>
                  <a:gd name="T24" fmla="*/ 121 w 401"/>
                  <a:gd name="T25" fmla="*/ 4 h 849"/>
                  <a:gd name="T26" fmla="*/ 3 w 401"/>
                  <a:gd name="T27" fmla="*/ 31 h 849"/>
                  <a:gd name="T28" fmla="*/ 5 w 401"/>
                  <a:gd name="T29" fmla="*/ 28 h 849"/>
                  <a:gd name="T30" fmla="*/ 24 w 401"/>
                  <a:gd name="T31" fmla="*/ 90 h 849"/>
                  <a:gd name="T32" fmla="*/ 0 w 401"/>
                  <a:gd name="T33" fmla="*/ 29 h 849"/>
                  <a:gd name="T34" fmla="*/ 2 w 401"/>
                  <a:gd name="T35" fmla="*/ 27 h 849"/>
                  <a:gd name="T36" fmla="*/ 120 w 401"/>
                  <a:gd name="T37" fmla="*/ 0 h 849"/>
                  <a:gd name="T38" fmla="*/ 122 w 401"/>
                  <a:gd name="T39" fmla="*/ 1 h 849"/>
                  <a:gd name="T40" fmla="*/ 123 w 401"/>
                  <a:gd name="T41" fmla="*/ 2 h 849"/>
                  <a:gd name="T42" fmla="*/ 121 w 401"/>
                  <a:gd name="T43" fmla="*/ 57 h 849"/>
                  <a:gd name="T44" fmla="*/ 121 w 401"/>
                  <a:gd name="T45" fmla="*/ 58 h 849"/>
                  <a:gd name="T46" fmla="*/ 107 w 401"/>
                  <a:gd name="T47" fmla="*/ 82 h 849"/>
                  <a:gd name="T48" fmla="*/ 108 w 401"/>
                  <a:gd name="T49" fmla="*/ 81 h 849"/>
                  <a:gd name="T50" fmla="*/ 112 w 401"/>
                  <a:gd name="T51" fmla="*/ 206 h 849"/>
                  <a:gd name="T52" fmla="*/ 110 w 401"/>
                  <a:gd name="T53" fmla="*/ 208 h 849"/>
                  <a:gd name="T54" fmla="*/ 58 w 401"/>
                  <a:gd name="T55" fmla="*/ 219 h 849"/>
                  <a:gd name="T56" fmla="*/ 55 w 401"/>
                  <a:gd name="T57" fmla="*/ 217 h 849"/>
                  <a:gd name="T58" fmla="*/ 24 w 401"/>
                  <a:gd name="T59" fmla="*/ 129 h 849"/>
                  <a:gd name="T60" fmla="*/ 24 w 401"/>
                  <a:gd name="T61" fmla="*/ 129 h 849"/>
                  <a:gd name="T62" fmla="*/ 19 w 401"/>
                  <a:gd name="T63" fmla="*/ 91 h 849"/>
                  <a:gd name="T64" fmla="*/ 0 w 401"/>
                  <a:gd name="T65" fmla="*/ 29 h 8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01"/>
                  <a:gd name="T100" fmla="*/ 0 h 849"/>
                  <a:gd name="T101" fmla="*/ 401 w 401"/>
                  <a:gd name="T102" fmla="*/ 849 h 8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01" h="849">
                    <a:moveTo>
                      <a:pt x="77" y="348"/>
                    </a:moveTo>
                    <a:lnTo>
                      <a:pt x="95" y="498"/>
                    </a:lnTo>
                    <a:lnTo>
                      <a:pt x="94" y="497"/>
                    </a:lnTo>
                    <a:lnTo>
                      <a:pt x="194" y="838"/>
                    </a:lnTo>
                    <a:lnTo>
                      <a:pt x="184" y="833"/>
                    </a:lnTo>
                    <a:lnTo>
                      <a:pt x="354" y="791"/>
                    </a:lnTo>
                    <a:lnTo>
                      <a:pt x="348" y="799"/>
                    </a:lnTo>
                    <a:lnTo>
                      <a:pt x="335" y="313"/>
                    </a:lnTo>
                    <a:cubicBezTo>
                      <a:pt x="335" y="312"/>
                      <a:pt x="335" y="310"/>
                      <a:pt x="335" y="309"/>
                    </a:cubicBezTo>
                    <a:lnTo>
                      <a:pt x="381" y="216"/>
                    </a:lnTo>
                    <a:lnTo>
                      <a:pt x="380" y="219"/>
                    </a:lnTo>
                    <a:lnTo>
                      <a:pt x="384" y="8"/>
                    </a:lnTo>
                    <a:lnTo>
                      <a:pt x="395" y="16"/>
                    </a:lnTo>
                    <a:lnTo>
                      <a:pt x="11" y="119"/>
                    </a:lnTo>
                    <a:lnTo>
                      <a:pt x="16" y="110"/>
                    </a:lnTo>
                    <a:lnTo>
                      <a:pt x="77" y="348"/>
                    </a:lnTo>
                    <a:close/>
                    <a:moveTo>
                      <a:pt x="1" y="114"/>
                    </a:moveTo>
                    <a:cubicBezTo>
                      <a:pt x="0" y="109"/>
                      <a:pt x="2" y="105"/>
                      <a:pt x="6" y="104"/>
                    </a:cubicBezTo>
                    <a:lnTo>
                      <a:pt x="390" y="1"/>
                    </a:lnTo>
                    <a:cubicBezTo>
                      <a:pt x="393" y="0"/>
                      <a:pt x="395" y="1"/>
                      <a:pt x="397" y="2"/>
                    </a:cubicBezTo>
                    <a:cubicBezTo>
                      <a:pt x="399" y="4"/>
                      <a:pt x="401" y="6"/>
                      <a:pt x="400" y="9"/>
                    </a:cubicBezTo>
                    <a:lnTo>
                      <a:pt x="396" y="220"/>
                    </a:lnTo>
                    <a:cubicBezTo>
                      <a:pt x="396" y="221"/>
                      <a:pt x="396" y="222"/>
                      <a:pt x="395" y="223"/>
                    </a:cubicBezTo>
                    <a:lnTo>
                      <a:pt x="350" y="316"/>
                    </a:lnTo>
                    <a:lnTo>
                      <a:pt x="351" y="313"/>
                    </a:lnTo>
                    <a:lnTo>
                      <a:pt x="364" y="799"/>
                    </a:lnTo>
                    <a:cubicBezTo>
                      <a:pt x="364" y="802"/>
                      <a:pt x="361" y="806"/>
                      <a:pt x="357" y="807"/>
                    </a:cubicBezTo>
                    <a:lnTo>
                      <a:pt x="188" y="848"/>
                    </a:lnTo>
                    <a:cubicBezTo>
                      <a:pt x="184" y="849"/>
                      <a:pt x="180" y="847"/>
                      <a:pt x="179" y="843"/>
                    </a:cubicBezTo>
                    <a:lnTo>
                      <a:pt x="79" y="502"/>
                    </a:lnTo>
                    <a:cubicBezTo>
                      <a:pt x="79" y="501"/>
                      <a:pt x="79" y="501"/>
                      <a:pt x="79" y="500"/>
                    </a:cubicBezTo>
                    <a:lnTo>
                      <a:pt x="61" y="352"/>
                    </a:lnTo>
                    <a:lnTo>
                      <a:pt x="1" y="114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7" name="Freeform 165"/>
              <p:cNvSpPr>
                <a:spLocks/>
              </p:cNvSpPr>
              <p:nvPr/>
            </p:nvSpPr>
            <p:spPr bwMode="auto">
              <a:xfrm>
                <a:off x="4414" y="1182"/>
                <a:ext cx="108" cy="231"/>
              </a:xfrm>
              <a:custGeom>
                <a:avLst/>
                <a:gdLst>
                  <a:gd name="T0" fmla="*/ 0 w 108"/>
                  <a:gd name="T1" fmla="*/ 108 h 231"/>
                  <a:gd name="T2" fmla="*/ 14 w 108"/>
                  <a:gd name="T3" fmla="*/ 85 h 231"/>
                  <a:gd name="T4" fmla="*/ 16 w 108"/>
                  <a:gd name="T5" fmla="*/ 31 h 231"/>
                  <a:gd name="T6" fmla="*/ 14 w 108"/>
                  <a:gd name="T7" fmla="*/ 11 h 231"/>
                  <a:gd name="T8" fmla="*/ 36 w 108"/>
                  <a:gd name="T9" fmla="*/ 0 h 231"/>
                  <a:gd name="T10" fmla="*/ 84 w 108"/>
                  <a:gd name="T11" fmla="*/ 145 h 231"/>
                  <a:gd name="T12" fmla="*/ 108 w 108"/>
                  <a:gd name="T13" fmla="*/ 175 h 231"/>
                  <a:gd name="T14" fmla="*/ 108 w 108"/>
                  <a:gd name="T15" fmla="*/ 196 h 231"/>
                  <a:gd name="T16" fmla="*/ 84 w 108"/>
                  <a:gd name="T17" fmla="*/ 212 h 231"/>
                  <a:gd name="T18" fmla="*/ 4 w 108"/>
                  <a:gd name="T19" fmla="*/ 231 h 231"/>
                  <a:gd name="T20" fmla="*/ 0 w 108"/>
                  <a:gd name="T21" fmla="*/ 108 h 2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8"/>
                  <a:gd name="T34" fmla="*/ 0 h 231"/>
                  <a:gd name="T35" fmla="*/ 108 w 108"/>
                  <a:gd name="T36" fmla="*/ 231 h 2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8" h="231">
                    <a:moveTo>
                      <a:pt x="0" y="108"/>
                    </a:moveTo>
                    <a:lnTo>
                      <a:pt x="14" y="85"/>
                    </a:lnTo>
                    <a:lnTo>
                      <a:pt x="16" y="31"/>
                    </a:lnTo>
                    <a:lnTo>
                      <a:pt x="14" y="11"/>
                    </a:lnTo>
                    <a:lnTo>
                      <a:pt x="36" y="0"/>
                    </a:lnTo>
                    <a:lnTo>
                      <a:pt x="84" y="145"/>
                    </a:lnTo>
                    <a:lnTo>
                      <a:pt x="108" y="175"/>
                    </a:lnTo>
                    <a:lnTo>
                      <a:pt x="108" y="196"/>
                    </a:lnTo>
                    <a:lnTo>
                      <a:pt x="84" y="212"/>
                    </a:lnTo>
                    <a:lnTo>
                      <a:pt x="4" y="231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8" name="Freeform 166"/>
              <p:cNvSpPr>
                <a:spLocks noEditPoints="1"/>
              </p:cNvSpPr>
              <p:nvPr/>
            </p:nvSpPr>
            <p:spPr bwMode="auto">
              <a:xfrm>
                <a:off x="4412" y="1180"/>
                <a:ext cx="112" cy="235"/>
              </a:xfrm>
              <a:custGeom>
                <a:avLst/>
                <a:gdLst>
                  <a:gd name="T0" fmla="*/ 0 w 368"/>
                  <a:gd name="T1" fmla="*/ 110 h 913"/>
                  <a:gd name="T2" fmla="*/ 0 w 368"/>
                  <a:gd name="T3" fmla="*/ 109 h 913"/>
                  <a:gd name="T4" fmla="*/ 14 w 368"/>
                  <a:gd name="T5" fmla="*/ 85 h 913"/>
                  <a:gd name="T6" fmla="*/ 14 w 368"/>
                  <a:gd name="T7" fmla="*/ 86 h 913"/>
                  <a:gd name="T8" fmla="*/ 15 w 368"/>
                  <a:gd name="T9" fmla="*/ 33 h 913"/>
                  <a:gd name="T10" fmla="*/ 14 w 368"/>
                  <a:gd name="T11" fmla="*/ 13 h 913"/>
                  <a:gd name="T12" fmla="*/ 15 w 368"/>
                  <a:gd name="T13" fmla="*/ 11 h 913"/>
                  <a:gd name="T14" fmla="*/ 36 w 368"/>
                  <a:gd name="T15" fmla="*/ 1 h 913"/>
                  <a:gd name="T16" fmla="*/ 38 w 368"/>
                  <a:gd name="T17" fmla="*/ 0 h 913"/>
                  <a:gd name="T18" fmla="*/ 40 w 368"/>
                  <a:gd name="T19" fmla="*/ 2 h 913"/>
                  <a:gd name="T20" fmla="*/ 88 w 368"/>
                  <a:gd name="T21" fmla="*/ 146 h 913"/>
                  <a:gd name="T22" fmla="*/ 88 w 368"/>
                  <a:gd name="T23" fmla="*/ 145 h 913"/>
                  <a:gd name="T24" fmla="*/ 112 w 368"/>
                  <a:gd name="T25" fmla="*/ 176 h 913"/>
                  <a:gd name="T26" fmla="*/ 112 w 368"/>
                  <a:gd name="T27" fmla="*/ 177 h 913"/>
                  <a:gd name="T28" fmla="*/ 112 w 368"/>
                  <a:gd name="T29" fmla="*/ 197 h 913"/>
                  <a:gd name="T30" fmla="*/ 111 w 368"/>
                  <a:gd name="T31" fmla="*/ 199 h 913"/>
                  <a:gd name="T32" fmla="*/ 88 w 368"/>
                  <a:gd name="T33" fmla="*/ 215 h 913"/>
                  <a:gd name="T34" fmla="*/ 87 w 368"/>
                  <a:gd name="T35" fmla="*/ 215 h 913"/>
                  <a:gd name="T36" fmla="*/ 7 w 368"/>
                  <a:gd name="T37" fmla="*/ 235 h 913"/>
                  <a:gd name="T38" fmla="*/ 5 w 368"/>
                  <a:gd name="T39" fmla="*/ 234 h 913"/>
                  <a:gd name="T40" fmla="*/ 4 w 368"/>
                  <a:gd name="T41" fmla="*/ 233 h 913"/>
                  <a:gd name="T42" fmla="*/ 0 w 368"/>
                  <a:gd name="T43" fmla="*/ 110 h 913"/>
                  <a:gd name="T44" fmla="*/ 9 w 368"/>
                  <a:gd name="T45" fmla="*/ 233 h 913"/>
                  <a:gd name="T46" fmla="*/ 6 w 368"/>
                  <a:gd name="T47" fmla="*/ 231 h 913"/>
                  <a:gd name="T48" fmla="*/ 86 w 368"/>
                  <a:gd name="T49" fmla="*/ 212 h 913"/>
                  <a:gd name="T50" fmla="*/ 85 w 368"/>
                  <a:gd name="T51" fmla="*/ 212 h 913"/>
                  <a:gd name="T52" fmla="*/ 108 w 368"/>
                  <a:gd name="T53" fmla="*/ 196 h 913"/>
                  <a:gd name="T54" fmla="*/ 107 w 368"/>
                  <a:gd name="T55" fmla="*/ 197 h 913"/>
                  <a:gd name="T56" fmla="*/ 107 w 368"/>
                  <a:gd name="T57" fmla="*/ 177 h 913"/>
                  <a:gd name="T58" fmla="*/ 108 w 368"/>
                  <a:gd name="T59" fmla="*/ 178 h 913"/>
                  <a:gd name="T60" fmla="*/ 84 w 368"/>
                  <a:gd name="T61" fmla="*/ 147 h 913"/>
                  <a:gd name="T62" fmla="*/ 84 w 368"/>
                  <a:gd name="T63" fmla="*/ 147 h 913"/>
                  <a:gd name="T64" fmla="*/ 35 w 368"/>
                  <a:gd name="T65" fmla="*/ 3 h 913"/>
                  <a:gd name="T66" fmla="*/ 39 w 368"/>
                  <a:gd name="T67" fmla="*/ 4 h 913"/>
                  <a:gd name="T68" fmla="*/ 18 w 368"/>
                  <a:gd name="T69" fmla="*/ 14 h 913"/>
                  <a:gd name="T70" fmla="*/ 19 w 368"/>
                  <a:gd name="T71" fmla="*/ 13 h 913"/>
                  <a:gd name="T72" fmla="*/ 20 w 368"/>
                  <a:gd name="T73" fmla="*/ 33 h 913"/>
                  <a:gd name="T74" fmla="*/ 19 w 368"/>
                  <a:gd name="T75" fmla="*/ 86 h 913"/>
                  <a:gd name="T76" fmla="*/ 19 w 368"/>
                  <a:gd name="T77" fmla="*/ 87 h 913"/>
                  <a:gd name="T78" fmla="*/ 5 w 368"/>
                  <a:gd name="T79" fmla="*/ 111 h 913"/>
                  <a:gd name="T80" fmla="*/ 5 w 368"/>
                  <a:gd name="T81" fmla="*/ 110 h 913"/>
                  <a:gd name="T82" fmla="*/ 9 w 368"/>
                  <a:gd name="T83" fmla="*/ 233 h 91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68"/>
                  <a:gd name="T127" fmla="*/ 0 h 913"/>
                  <a:gd name="T128" fmla="*/ 368 w 368"/>
                  <a:gd name="T129" fmla="*/ 913 h 91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68" h="913">
                    <a:moveTo>
                      <a:pt x="0" y="426"/>
                    </a:moveTo>
                    <a:cubicBezTo>
                      <a:pt x="0" y="425"/>
                      <a:pt x="1" y="424"/>
                      <a:pt x="1" y="423"/>
                    </a:cubicBezTo>
                    <a:lnTo>
                      <a:pt x="47" y="331"/>
                    </a:lnTo>
                    <a:lnTo>
                      <a:pt x="46" y="334"/>
                    </a:lnTo>
                    <a:lnTo>
                      <a:pt x="50" y="127"/>
                    </a:lnTo>
                    <a:lnTo>
                      <a:pt x="46" y="50"/>
                    </a:lnTo>
                    <a:cubicBezTo>
                      <a:pt x="46" y="47"/>
                      <a:pt x="47" y="44"/>
                      <a:pt x="50" y="43"/>
                    </a:cubicBezTo>
                    <a:lnTo>
                      <a:pt x="119" y="2"/>
                    </a:lnTo>
                    <a:cubicBezTo>
                      <a:pt x="121" y="0"/>
                      <a:pt x="124" y="0"/>
                      <a:pt x="126" y="1"/>
                    </a:cubicBezTo>
                    <a:cubicBezTo>
                      <a:pt x="128" y="2"/>
                      <a:pt x="130" y="4"/>
                      <a:pt x="131" y="6"/>
                    </a:cubicBezTo>
                    <a:lnTo>
                      <a:pt x="290" y="567"/>
                    </a:lnTo>
                    <a:lnTo>
                      <a:pt x="289" y="564"/>
                    </a:lnTo>
                    <a:lnTo>
                      <a:pt x="367" y="683"/>
                    </a:lnTo>
                    <a:cubicBezTo>
                      <a:pt x="368" y="684"/>
                      <a:pt x="368" y="686"/>
                      <a:pt x="368" y="687"/>
                    </a:cubicBezTo>
                    <a:lnTo>
                      <a:pt x="368" y="767"/>
                    </a:lnTo>
                    <a:cubicBezTo>
                      <a:pt x="368" y="769"/>
                      <a:pt x="367" y="772"/>
                      <a:pt x="365" y="773"/>
                    </a:cubicBezTo>
                    <a:lnTo>
                      <a:pt x="288" y="836"/>
                    </a:lnTo>
                    <a:cubicBezTo>
                      <a:pt x="287" y="837"/>
                      <a:pt x="286" y="837"/>
                      <a:pt x="285" y="837"/>
                    </a:cubicBezTo>
                    <a:lnTo>
                      <a:pt x="24" y="912"/>
                    </a:lnTo>
                    <a:cubicBezTo>
                      <a:pt x="21" y="913"/>
                      <a:pt x="19" y="912"/>
                      <a:pt x="17" y="911"/>
                    </a:cubicBezTo>
                    <a:cubicBezTo>
                      <a:pt x="15" y="909"/>
                      <a:pt x="13" y="907"/>
                      <a:pt x="13" y="905"/>
                    </a:cubicBezTo>
                    <a:lnTo>
                      <a:pt x="0" y="426"/>
                    </a:lnTo>
                    <a:close/>
                    <a:moveTo>
                      <a:pt x="29" y="904"/>
                    </a:moveTo>
                    <a:lnTo>
                      <a:pt x="19" y="897"/>
                    </a:lnTo>
                    <a:lnTo>
                      <a:pt x="281" y="822"/>
                    </a:lnTo>
                    <a:lnTo>
                      <a:pt x="278" y="823"/>
                    </a:lnTo>
                    <a:lnTo>
                      <a:pt x="355" y="761"/>
                    </a:lnTo>
                    <a:lnTo>
                      <a:pt x="352" y="767"/>
                    </a:lnTo>
                    <a:lnTo>
                      <a:pt x="352" y="687"/>
                    </a:lnTo>
                    <a:lnTo>
                      <a:pt x="354" y="692"/>
                    </a:lnTo>
                    <a:lnTo>
                      <a:pt x="276" y="573"/>
                    </a:lnTo>
                    <a:cubicBezTo>
                      <a:pt x="276" y="572"/>
                      <a:pt x="275" y="572"/>
                      <a:pt x="275" y="571"/>
                    </a:cubicBezTo>
                    <a:lnTo>
                      <a:pt x="115" y="11"/>
                    </a:lnTo>
                    <a:lnTo>
                      <a:pt x="127" y="15"/>
                    </a:lnTo>
                    <a:lnTo>
                      <a:pt x="58" y="56"/>
                    </a:lnTo>
                    <a:lnTo>
                      <a:pt x="62" y="49"/>
                    </a:lnTo>
                    <a:lnTo>
                      <a:pt x="66" y="127"/>
                    </a:lnTo>
                    <a:lnTo>
                      <a:pt x="62" y="335"/>
                    </a:lnTo>
                    <a:cubicBezTo>
                      <a:pt x="62" y="336"/>
                      <a:pt x="62" y="337"/>
                      <a:pt x="61" y="338"/>
                    </a:cubicBezTo>
                    <a:lnTo>
                      <a:pt x="16" y="430"/>
                    </a:lnTo>
                    <a:lnTo>
                      <a:pt x="16" y="426"/>
                    </a:lnTo>
                    <a:lnTo>
                      <a:pt x="29" y="904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9" name="Freeform 167"/>
              <p:cNvSpPr>
                <a:spLocks/>
              </p:cNvSpPr>
              <p:nvPr/>
            </p:nvSpPr>
            <p:spPr bwMode="auto">
              <a:xfrm>
                <a:off x="4449" y="977"/>
                <a:ext cx="259" cy="378"/>
              </a:xfrm>
              <a:custGeom>
                <a:avLst/>
                <a:gdLst>
                  <a:gd name="T0" fmla="*/ 0 w 259"/>
                  <a:gd name="T1" fmla="*/ 204 h 378"/>
                  <a:gd name="T2" fmla="*/ 15 w 259"/>
                  <a:gd name="T3" fmla="*/ 205 h 378"/>
                  <a:gd name="T4" fmla="*/ 16 w 259"/>
                  <a:gd name="T5" fmla="*/ 180 h 378"/>
                  <a:gd name="T6" fmla="*/ 34 w 259"/>
                  <a:gd name="T7" fmla="*/ 146 h 378"/>
                  <a:gd name="T8" fmla="*/ 26 w 259"/>
                  <a:gd name="T9" fmla="*/ 121 h 378"/>
                  <a:gd name="T10" fmla="*/ 63 w 259"/>
                  <a:gd name="T11" fmla="*/ 2 h 378"/>
                  <a:gd name="T12" fmla="*/ 71 w 259"/>
                  <a:gd name="T13" fmla="*/ 2 h 378"/>
                  <a:gd name="T14" fmla="*/ 74 w 259"/>
                  <a:gd name="T15" fmla="*/ 18 h 378"/>
                  <a:gd name="T16" fmla="*/ 111 w 259"/>
                  <a:gd name="T17" fmla="*/ 5 h 378"/>
                  <a:gd name="T18" fmla="*/ 112 w 259"/>
                  <a:gd name="T19" fmla="*/ 0 h 378"/>
                  <a:gd name="T20" fmla="*/ 142 w 259"/>
                  <a:gd name="T21" fmla="*/ 6 h 378"/>
                  <a:gd name="T22" fmla="*/ 190 w 259"/>
                  <a:gd name="T23" fmla="*/ 123 h 378"/>
                  <a:gd name="T24" fmla="*/ 212 w 259"/>
                  <a:gd name="T25" fmla="*/ 124 h 378"/>
                  <a:gd name="T26" fmla="*/ 253 w 259"/>
                  <a:gd name="T27" fmla="*/ 167 h 378"/>
                  <a:gd name="T28" fmla="*/ 247 w 259"/>
                  <a:gd name="T29" fmla="*/ 175 h 378"/>
                  <a:gd name="T30" fmla="*/ 259 w 259"/>
                  <a:gd name="T31" fmla="*/ 175 h 378"/>
                  <a:gd name="T32" fmla="*/ 251 w 259"/>
                  <a:gd name="T33" fmla="*/ 197 h 378"/>
                  <a:gd name="T34" fmla="*/ 231 w 259"/>
                  <a:gd name="T35" fmla="*/ 211 h 378"/>
                  <a:gd name="T36" fmla="*/ 209 w 259"/>
                  <a:gd name="T37" fmla="*/ 221 h 378"/>
                  <a:gd name="T38" fmla="*/ 206 w 259"/>
                  <a:gd name="T39" fmla="*/ 235 h 378"/>
                  <a:gd name="T40" fmla="*/ 194 w 259"/>
                  <a:gd name="T41" fmla="*/ 223 h 378"/>
                  <a:gd name="T42" fmla="*/ 174 w 259"/>
                  <a:gd name="T43" fmla="*/ 238 h 378"/>
                  <a:gd name="T44" fmla="*/ 164 w 259"/>
                  <a:gd name="T45" fmla="*/ 238 h 378"/>
                  <a:gd name="T46" fmla="*/ 156 w 259"/>
                  <a:gd name="T47" fmla="*/ 229 h 378"/>
                  <a:gd name="T48" fmla="*/ 151 w 259"/>
                  <a:gd name="T49" fmla="*/ 275 h 378"/>
                  <a:gd name="T50" fmla="*/ 132 w 259"/>
                  <a:gd name="T51" fmla="*/ 282 h 378"/>
                  <a:gd name="T52" fmla="*/ 123 w 259"/>
                  <a:gd name="T53" fmla="*/ 300 h 378"/>
                  <a:gd name="T54" fmla="*/ 112 w 259"/>
                  <a:gd name="T55" fmla="*/ 300 h 378"/>
                  <a:gd name="T56" fmla="*/ 86 w 259"/>
                  <a:gd name="T57" fmla="*/ 327 h 378"/>
                  <a:gd name="T58" fmla="*/ 85 w 259"/>
                  <a:gd name="T59" fmla="*/ 348 h 378"/>
                  <a:gd name="T60" fmla="*/ 79 w 259"/>
                  <a:gd name="T61" fmla="*/ 356 h 378"/>
                  <a:gd name="T62" fmla="*/ 71 w 259"/>
                  <a:gd name="T63" fmla="*/ 378 h 378"/>
                  <a:gd name="T64" fmla="*/ 48 w 259"/>
                  <a:gd name="T65" fmla="*/ 348 h 378"/>
                  <a:gd name="T66" fmla="*/ 0 w 259"/>
                  <a:gd name="T67" fmla="*/ 204 h 37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9"/>
                  <a:gd name="T103" fmla="*/ 0 h 378"/>
                  <a:gd name="T104" fmla="*/ 259 w 259"/>
                  <a:gd name="T105" fmla="*/ 378 h 37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9" h="378">
                    <a:moveTo>
                      <a:pt x="0" y="204"/>
                    </a:moveTo>
                    <a:lnTo>
                      <a:pt x="15" y="205"/>
                    </a:lnTo>
                    <a:lnTo>
                      <a:pt x="16" y="180"/>
                    </a:lnTo>
                    <a:lnTo>
                      <a:pt x="34" y="146"/>
                    </a:lnTo>
                    <a:lnTo>
                      <a:pt x="26" y="121"/>
                    </a:lnTo>
                    <a:lnTo>
                      <a:pt x="63" y="2"/>
                    </a:lnTo>
                    <a:lnTo>
                      <a:pt x="71" y="2"/>
                    </a:lnTo>
                    <a:lnTo>
                      <a:pt x="74" y="18"/>
                    </a:lnTo>
                    <a:lnTo>
                      <a:pt x="111" y="5"/>
                    </a:lnTo>
                    <a:lnTo>
                      <a:pt x="112" y="0"/>
                    </a:lnTo>
                    <a:lnTo>
                      <a:pt x="142" y="6"/>
                    </a:lnTo>
                    <a:lnTo>
                      <a:pt x="190" y="123"/>
                    </a:lnTo>
                    <a:lnTo>
                      <a:pt x="212" y="124"/>
                    </a:lnTo>
                    <a:lnTo>
                      <a:pt x="253" y="167"/>
                    </a:lnTo>
                    <a:lnTo>
                      <a:pt x="247" y="175"/>
                    </a:lnTo>
                    <a:lnTo>
                      <a:pt x="259" y="175"/>
                    </a:lnTo>
                    <a:lnTo>
                      <a:pt x="251" y="197"/>
                    </a:lnTo>
                    <a:lnTo>
                      <a:pt x="231" y="211"/>
                    </a:lnTo>
                    <a:lnTo>
                      <a:pt x="209" y="221"/>
                    </a:lnTo>
                    <a:lnTo>
                      <a:pt x="206" y="235"/>
                    </a:lnTo>
                    <a:lnTo>
                      <a:pt x="194" y="223"/>
                    </a:lnTo>
                    <a:lnTo>
                      <a:pt x="174" y="238"/>
                    </a:lnTo>
                    <a:lnTo>
                      <a:pt x="164" y="238"/>
                    </a:lnTo>
                    <a:lnTo>
                      <a:pt x="156" y="229"/>
                    </a:lnTo>
                    <a:lnTo>
                      <a:pt x="151" y="275"/>
                    </a:lnTo>
                    <a:lnTo>
                      <a:pt x="132" y="282"/>
                    </a:lnTo>
                    <a:lnTo>
                      <a:pt x="123" y="300"/>
                    </a:lnTo>
                    <a:lnTo>
                      <a:pt x="112" y="300"/>
                    </a:lnTo>
                    <a:lnTo>
                      <a:pt x="86" y="327"/>
                    </a:lnTo>
                    <a:lnTo>
                      <a:pt x="85" y="348"/>
                    </a:lnTo>
                    <a:lnTo>
                      <a:pt x="79" y="356"/>
                    </a:lnTo>
                    <a:lnTo>
                      <a:pt x="71" y="378"/>
                    </a:lnTo>
                    <a:lnTo>
                      <a:pt x="48" y="348"/>
                    </a:lnTo>
                    <a:lnTo>
                      <a:pt x="0" y="204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0" name="Freeform 168"/>
              <p:cNvSpPr>
                <a:spLocks noEditPoints="1"/>
              </p:cNvSpPr>
              <p:nvPr/>
            </p:nvSpPr>
            <p:spPr bwMode="auto">
              <a:xfrm>
                <a:off x="4446" y="974"/>
                <a:ext cx="265" cy="384"/>
              </a:xfrm>
              <a:custGeom>
                <a:avLst/>
                <a:gdLst>
                  <a:gd name="T0" fmla="*/ 3 w 865"/>
                  <a:gd name="T1" fmla="*/ 205 h 1489"/>
                  <a:gd name="T2" fmla="*/ 17 w 865"/>
                  <a:gd name="T3" fmla="*/ 183 h 1489"/>
                  <a:gd name="T4" fmla="*/ 35 w 865"/>
                  <a:gd name="T5" fmla="*/ 150 h 1489"/>
                  <a:gd name="T6" fmla="*/ 63 w 865"/>
                  <a:gd name="T7" fmla="*/ 4 h 1489"/>
                  <a:gd name="T8" fmla="*/ 77 w 865"/>
                  <a:gd name="T9" fmla="*/ 4 h 1489"/>
                  <a:gd name="T10" fmla="*/ 113 w 865"/>
                  <a:gd name="T11" fmla="*/ 5 h 1489"/>
                  <a:gd name="T12" fmla="*/ 114 w 865"/>
                  <a:gd name="T13" fmla="*/ 1 h 1489"/>
                  <a:gd name="T14" fmla="*/ 147 w 865"/>
                  <a:gd name="T15" fmla="*/ 8 h 1489"/>
                  <a:gd name="T16" fmla="*/ 216 w 865"/>
                  <a:gd name="T17" fmla="*/ 125 h 1489"/>
                  <a:gd name="T18" fmla="*/ 259 w 865"/>
                  <a:gd name="T19" fmla="*/ 171 h 1489"/>
                  <a:gd name="T20" fmla="*/ 262 w 865"/>
                  <a:gd name="T21" fmla="*/ 176 h 1489"/>
                  <a:gd name="T22" fmla="*/ 256 w 865"/>
                  <a:gd name="T23" fmla="*/ 201 h 1489"/>
                  <a:gd name="T24" fmla="*/ 236 w 865"/>
                  <a:gd name="T25" fmla="*/ 216 h 1489"/>
                  <a:gd name="T26" fmla="*/ 212 w 865"/>
                  <a:gd name="T27" fmla="*/ 239 h 1489"/>
                  <a:gd name="T28" fmla="*/ 195 w 865"/>
                  <a:gd name="T29" fmla="*/ 227 h 1489"/>
                  <a:gd name="T30" fmla="*/ 177 w 865"/>
                  <a:gd name="T31" fmla="*/ 243 h 1489"/>
                  <a:gd name="T32" fmla="*/ 157 w 865"/>
                  <a:gd name="T33" fmla="*/ 233 h 1489"/>
                  <a:gd name="T34" fmla="*/ 155 w 865"/>
                  <a:gd name="T35" fmla="*/ 280 h 1489"/>
                  <a:gd name="T36" fmla="*/ 129 w 865"/>
                  <a:gd name="T37" fmla="*/ 304 h 1489"/>
                  <a:gd name="T38" fmla="*/ 117 w 865"/>
                  <a:gd name="T39" fmla="*/ 304 h 1489"/>
                  <a:gd name="T40" fmla="*/ 90 w 865"/>
                  <a:gd name="T41" fmla="*/ 352 h 1489"/>
                  <a:gd name="T42" fmla="*/ 84 w 865"/>
                  <a:gd name="T43" fmla="*/ 360 h 1489"/>
                  <a:gd name="T44" fmla="*/ 72 w 865"/>
                  <a:gd name="T45" fmla="*/ 383 h 1489"/>
                  <a:gd name="T46" fmla="*/ 0 w 865"/>
                  <a:gd name="T47" fmla="*/ 208 h 1489"/>
                  <a:gd name="T48" fmla="*/ 76 w 865"/>
                  <a:gd name="T49" fmla="*/ 381 h 1489"/>
                  <a:gd name="T50" fmla="*/ 80 w 865"/>
                  <a:gd name="T51" fmla="*/ 358 h 1489"/>
                  <a:gd name="T52" fmla="*/ 87 w 865"/>
                  <a:gd name="T53" fmla="*/ 330 h 1489"/>
                  <a:gd name="T54" fmla="*/ 115 w 865"/>
                  <a:gd name="T55" fmla="*/ 301 h 1489"/>
                  <a:gd name="T56" fmla="*/ 133 w 865"/>
                  <a:gd name="T57" fmla="*/ 284 h 1489"/>
                  <a:gd name="T58" fmla="*/ 151 w 865"/>
                  <a:gd name="T59" fmla="*/ 278 h 1489"/>
                  <a:gd name="T60" fmla="*/ 161 w 865"/>
                  <a:gd name="T61" fmla="*/ 231 h 1489"/>
                  <a:gd name="T62" fmla="*/ 177 w 865"/>
                  <a:gd name="T63" fmla="*/ 239 h 1489"/>
                  <a:gd name="T64" fmla="*/ 198 w 865"/>
                  <a:gd name="T65" fmla="*/ 224 h 1489"/>
                  <a:gd name="T66" fmla="*/ 207 w 865"/>
                  <a:gd name="T67" fmla="*/ 238 h 1489"/>
                  <a:gd name="T68" fmla="*/ 233 w 865"/>
                  <a:gd name="T69" fmla="*/ 212 h 1489"/>
                  <a:gd name="T70" fmla="*/ 252 w 865"/>
                  <a:gd name="T71" fmla="*/ 199 h 1489"/>
                  <a:gd name="T72" fmla="*/ 250 w 865"/>
                  <a:gd name="T73" fmla="*/ 180 h 1489"/>
                  <a:gd name="T74" fmla="*/ 255 w 865"/>
                  <a:gd name="T75" fmla="*/ 169 h 1489"/>
                  <a:gd name="T76" fmla="*/ 215 w 865"/>
                  <a:gd name="T77" fmla="*/ 129 h 1489"/>
                  <a:gd name="T78" fmla="*/ 143 w 865"/>
                  <a:gd name="T79" fmla="*/ 9 h 1489"/>
                  <a:gd name="T80" fmla="*/ 118 w 865"/>
                  <a:gd name="T81" fmla="*/ 3 h 1489"/>
                  <a:gd name="T82" fmla="*/ 78 w 865"/>
                  <a:gd name="T83" fmla="*/ 22 h 1489"/>
                  <a:gd name="T84" fmla="*/ 72 w 865"/>
                  <a:gd name="T85" fmla="*/ 5 h 1489"/>
                  <a:gd name="T86" fmla="*/ 68 w 865"/>
                  <a:gd name="T87" fmla="*/ 5 h 1489"/>
                  <a:gd name="T88" fmla="*/ 40 w 865"/>
                  <a:gd name="T89" fmla="*/ 149 h 1489"/>
                  <a:gd name="T90" fmla="*/ 21 w 865"/>
                  <a:gd name="T91" fmla="*/ 183 h 1489"/>
                  <a:gd name="T92" fmla="*/ 17 w 865"/>
                  <a:gd name="T93" fmla="*/ 210 h 1489"/>
                  <a:gd name="T94" fmla="*/ 53 w 865"/>
                  <a:gd name="T95" fmla="*/ 351 h 1489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65"/>
                  <a:gd name="T145" fmla="*/ 0 h 1489"/>
                  <a:gd name="T146" fmla="*/ 865 w 865"/>
                  <a:gd name="T147" fmla="*/ 1489 h 1489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65" h="1489">
                    <a:moveTo>
                      <a:pt x="1" y="805"/>
                    </a:moveTo>
                    <a:cubicBezTo>
                      <a:pt x="0" y="802"/>
                      <a:pt x="1" y="799"/>
                      <a:pt x="2" y="797"/>
                    </a:cubicBezTo>
                    <a:cubicBezTo>
                      <a:pt x="4" y="795"/>
                      <a:pt x="7" y="794"/>
                      <a:pt x="9" y="794"/>
                    </a:cubicBezTo>
                    <a:lnTo>
                      <a:pt x="58" y="799"/>
                    </a:lnTo>
                    <a:lnTo>
                      <a:pt x="49" y="807"/>
                    </a:lnTo>
                    <a:lnTo>
                      <a:pt x="54" y="710"/>
                    </a:lnTo>
                    <a:cubicBezTo>
                      <a:pt x="54" y="709"/>
                      <a:pt x="54" y="708"/>
                      <a:pt x="54" y="707"/>
                    </a:cubicBezTo>
                    <a:lnTo>
                      <a:pt x="114" y="575"/>
                    </a:lnTo>
                    <a:lnTo>
                      <a:pt x="113" y="580"/>
                    </a:lnTo>
                    <a:lnTo>
                      <a:pt x="86" y="484"/>
                    </a:lnTo>
                    <a:cubicBezTo>
                      <a:pt x="85" y="482"/>
                      <a:pt x="85" y="481"/>
                      <a:pt x="86" y="479"/>
                    </a:cubicBezTo>
                    <a:lnTo>
                      <a:pt x="207" y="16"/>
                    </a:lnTo>
                    <a:cubicBezTo>
                      <a:pt x="208" y="13"/>
                      <a:pt x="211" y="10"/>
                      <a:pt x="215" y="10"/>
                    </a:cubicBezTo>
                    <a:lnTo>
                      <a:pt x="242" y="10"/>
                    </a:lnTo>
                    <a:cubicBezTo>
                      <a:pt x="246" y="10"/>
                      <a:pt x="250" y="13"/>
                      <a:pt x="250" y="17"/>
                    </a:cubicBezTo>
                    <a:lnTo>
                      <a:pt x="259" y="77"/>
                    </a:lnTo>
                    <a:lnTo>
                      <a:pt x="248" y="71"/>
                    </a:lnTo>
                    <a:lnTo>
                      <a:pt x="369" y="20"/>
                    </a:lnTo>
                    <a:lnTo>
                      <a:pt x="364" y="26"/>
                    </a:lnTo>
                    <a:lnTo>
                      <a:pt x="368" y="7"/>
                    </a:lnTo>
                    <a:cubicBezTo>
                      <a:pt x="369" y="5"/>
                      <a:pt x="370" y="3"/>
                      <a:pt x="372" y="2"/>
                    </a:cubicBezTo>
                    <a:cubicBezTo>
                      <a:pt x="374" y="1"/>
                      <a:pt x="376" y="0"/>
                      <a:pt x="378" y="1"/>
                    </a:cubicBezTo>
                    <a:lnTo>
                      <a:pt x="476" y="25"/>
                    </a:lnTo>
                    <a:cubicBezTo>
                      <a:pt x="478" y="25"/>
                      <a:pt x="481" y="27"/>
                      <a:pt x="481" y="30"/>
                    </a:cubicBezTo>
                    <a:lnTo>
                      <a:pt x="639" y="484"/>
                    </a:lnTo>
                    <a:lnTo>
                      <a:pt x="632" y="478"/>
                    </a:lnTo>
                    <a:lnTo>
                      <a:pt x="704" y="483"/>
                    </a:lnTo>
                    <a:cubicBezTo>
                      <a:pt x="706" y="483"/>
                      <a:pt x="708" y="484"/>
                      <a:pt x="710" y="486"/>
                    </a:cubicBezTo>
                    <a:lnTo>
                      <a:pt x="844" y="655"/>
                    </a:lnTo>
                    <a:cubicBezTo>
                      <a:pt x="846" y="658"/>
                      <a:pt x="846" y="662"/>
                      <a:pt x="844" y="665"/>
                    </a:cubicBezTo>
                    <a:lnTo>
                      <a:pt x="823" y="696"/>
                    </a:lnTo>
                    <a:lnTo>
                      <a:pt x="816" y="683"/>
                    </a:lnTo>
                    <a:lnTo>
                      <a:pt x="856" y="683"/>
                    </a:lnTo>
                    <a:cubicBezTo>
                      <a:pt x="859" y="683"/>
                      <a:pt x="861" y="685"/>
                      <a:pt x="863" y="687"/>
                    </a:cubicBezTo>
                    <a:cubicBezTo>
                      <a:pt x="864" y="689"/>
                      <a:pt x="865" y="691"/>
                      <a:pt x="864" y="694"/>
                    </a:cubicBezTo>
                    <a:lnTo>
                      <a:pt x="836" y="778"/>
                    </a:lnTo>
                    <a:cubicBezTo>
                      <a:pt x="836" y="780"/>
                      <a:pt x="835" y="781"/>
                      <a:pt x="834" y="782"/>
                    </a:cubicBezTo>
                    <a:lnTo>
                      <a:pt x="770" y="835"/>
                    </a:lnTo>
                    <a:cubicBezTo>
                      <a:pt x="770" y="835"/>
                      <a:pt x="769" y="836"/>
                      <a:pt x="769" y="836"/>
                    </a:cubicBezTo>
                    <a:lnTo>
                      <a:pt x="697" y="877"/>
                    </a:lnTo>
                    <a:lnTo>
                      <a:pt x="701" y="871"/>
                    </a:lnTo>
                    <a:lnTo>
                      <a:pt x="692" y="927"/>
                    </a:lnTo>
                    <a:cubicBezTo>
                      <a:pt x="692" y="930"/>
                      <a:pt x="689" y="932"/>
                      <a:pt x="686" y="933"/>
                    </a:cubicBezTo>
                    <a:cubicBezTo>
                      <a:pt x="683" y="934"/>
                      <a:pt x="680" y="933"/>
                      <a:pt x="678" y="930"/>
                    </a:cubicBezTo>
                    <a:lnTo>
                      <a:pt x="638" y="880"/>
                    </a:lnTo>
                    <a:lnTo>
                      <a:pt x="649" y="881"/>
                    </a:lnTo>
                    <a:lnTo>
                      <a:pt x="583" y="941"/>
                    </a:lnTo>
                    <a:cubicBezTo>
                      <a:pt x="582" y="942"/>
                      <a:pt x="580" y="943"/>
                      <a:pt x="578" y="943"/>
                    </a:cubicBezTo>
                    <a:lnTo>
                      <a:pt x="546" y="943"/>
                    </a:lnTo>
                    <a:cubicBezTo>
                      <a:pt x="544" y="943"/>
                      <a:pt x="541" y="942"/>
                      <a:pt x="540" y="940"/>
                    </a:cubicBezTo>
                    <a:lnTo>
                      <a:pt x="512" y="904"/>
                    </a:lnTo>
                    <a:lnTo>
                      <a:pt x="527" y="900"/>
                    </a:lnTo>
                    <a:lnTo>
                      <a:pt x="510" y="1078"/>
                    </a:lnTo>
                    <a:cubicBezTo>
                      <a:pt x="509" y="1081"/>
                      <a:pt x="507" y="1084"/>
                      <a:pt x="505" y="1085"/>
                    </a:cubicBezTo>
                    <a:lnTo>
                      <a:pt x="445" y="1111"/>
                    </a:lnTo>
                    <a:lnTo>
                      <a:pt x="449" y="1107"/>
                    </a:lnTo>
                    <a:lnTo>
                      <a:pt x="420" y="1177"/>
                    </a:lnTo>
                    <a:cubicBezTo>
                      <a:pt x="418" y="1180"/>
                      <a:pt x="415" y="1182"/>
                      <a:pt x="412" y="1182"/>
                    </a:cubicBezTo>
                    <a:lnTo>
                      <a:pt x="376" y="1182"/>
                    </a:lnTo>
                    <a:lnTo>
                      <a:pt x="382" y="1179"/>
                    </a:lnTo>
                    <a:lnTo>
                      <a:pt x="297" y="1285"/>
                    </a:lnTo>
                    <a:lnTo>
                      <a:pt x="299" y="1281"/>
                    </a:lnTo>
                    <a:lnTo>
                      <a:pt x="295" y="1363"/>
                    </a:lnTo>
                    <a:cubicBezTo>
                      <a:pt x="295" y="1364"/>
                      <a:pt x="294" y="1365"/>
                      <a:pt x="294" y="1366"/>
                    </a:cubicBezTo>
                    <a:lnTo>
                      <a:pt x="275" y="1398"/>
                    </a:lnTo>
                    <a:lnTo>
                      <a:pt x="275" y="1396"/>
                    </a:lnTo>
                    <a:lnTo>
                      <a:pt x="250" y="1483"/>
                    </a:lnTo>
                    <a:cubicBezTo>
                      <a:pt x="249" y="1486"/>
                      <a:pt x="246" y="1488"/>
                      <a:pt x="243" y="1488"/>
                    </a:cubicBezTo>
                    <a:cubicBezTo>
                      <a:pt x="240" y="1489"/>
                      <a:pt x="237" y="1487"/>
                      <a:pt x="236" y="1485"/>
                    </a:cubicBezTo>
                    <a:lnTo>
                      <a:pt x="159" y="1367"/>
                    </a:lnTo>
                    <a:cubicBezTo>
                      <a:pt x="159" y="1366"/>
                      <a:pt x="158" y="1365"/>
                      <a:pt x="158" y="1364"/>
                    </a:cubicBezTo>
                    <a:lnTo>
                      <a:pt x="1" y="805"/>
                    </a:lnTo>
                    <a:close/>
                    <a:moveTo>
                      <a:pt x="173" y="1360"/>
                    </a:moveTo>
                    <a:lnTo>
                      <a:pt x="172" y="1358"/>
                    </a:lnTo>
                    <a:lnTo>
                      <a:pt x="249" y="1476"/>
                    </a:lnTo>
                    <a:lnTo>
                      <a:pt x="235" y="1478"/>
                    </a:lnTo>
                    <a:lnTo>
                      <a:pt x="260" y="1391"/>
                    </a:lnTo>
                    <a:cubicBezTo>
                      <a:pt x="260" y="1391"/>
                      <a:pt x="261" y="1390"/>
                      <a:pt x="261" y="1389"/>
                    </a:cubicBezTo>
                    <a:lnTo>
                      <a:pt x="280" y="1358"/>
                    </a:lnTo>
                    <a:lnTo>
                      <a:pt x="279" y="1362"/>
                    </a:lnTo>
                    <a:lnTo>
                      <a:pt x="283" y="1280"/>
                    </a:lnTo>
                    <a:cubicBezTo>
                      <a:pt x="283" y="1278"/>
                      <a:pt x="284" y="1276"/>
                      <a:pt x="285" y="1275"/>
                    </a:cubicBezTo>
                    <a:lnTo>
                      <a:pt x="370" y="1169"/>
                    </a:lnTo>
                    <a:cubicBezTo>
                      <a:pt x="371" y="1167"/>
                      <a:pt x="374" y="1166"/>
                      <a:pt x="376" y="1166"/>
                    </a:cubicBezTo>
                    <a:lnTo>
                      <a:pt x="412" y="1166"/>
                    </a:lnTo>
                    <a:lnTo>
                      <a:pt x="405" y="1171"/>
                    </a:lnTo>
                    <a:lnTo>
                      <a:pt x="435" y="1101"/>
                    </a:lnTo>
                    <a:cubicBezTo>
                      <a:pt x="435" y="1099"/>
                      <a:pt x="437" y="1098"/>
                      <a:pt x="439" y="1097"/>
                    </a:cubicBezTo>
                    <a:lnTo>
                      <a:pt x="498" y="1070"/>
                    </a:lnTo>
                    <a:lnTo>
                      <a:pt x="494" y="1077"/>
                    </a:lnTo>
                    <a:lnTo>
                      <a:pt x="511" y="898"/>
                    </a:lnTo>
                    <a:cubicBezTo>
                      <a:pt x="511" y="895"/>
                      <a:pt x="513" y="892"/>
                      <a:pt x="516" y="891"/>
                    </a:cubicBezTo>
                    <a:cubicBezTo>
                      <a:pt x="519" y="890"/>
                      <a:pt x="523" y="891"/>
                      <a:pt x="525" y="894"/>
                    </a:cubicBezTo>
                    <a:lnTo>
                      <a:pt x="553" y="930"/>
                    </a:lnTo>
                    <a:lnTo>
                      <a:pt x="546" y="927"/>
                    </a:lnTo>
                    <a:lnTo>
                      <a:pt x="578" y="927"/>
                    </a:lnTo>
                    <a:lnTo>
                      <a:pt x="573" y="929"/>
                    </a:lnTo>
                    <a:lnTo>
                      <a:pt x="639" y="869"/>
                    </a:lnTo>
                    <a:cubicBezTo>
                      <a:pt x="640" y="867"/>
                      <a:pt x="642" y="867"/>
                      <a:pt x="645" y="867"/>
                    </a:cubicBezTo>
                    <a:cubicBezTo>
                      <a:pt x="647" y="867"/>
                      <a:pt x="649" y="868"/>
                      <a:pt x="650" y="870"/>
                    </a:cubicBezTo>
                    <a:lnTo>
                      <a:pt x="691" y="920"/>
                    </a:lnTo>
                    <a:lnTo>
                      <a:pt x="676" y="924"/>
                    </a:lnTo>
                    <a:lnTo>
                      <a:pt x="685" y="869"/>
                    </a:lnTo>
                    <a:cubicBezTo>
                      <a:pt x="685" y="866"/>
                      <a:pt x="687" y="864"/>
                      <a:pt x="689" y="863"/>
                    </a:cubicBezTo>
                    <a:lnTo>
                      <a:pt x="761" y="822"/>
                    </a:lnTo>
                    <a:lnTo>
                      <a:pt x="760" y="823"/>
                    </a:lnTo>
                    <a:lnTo>
                      <a:pt x="824" y="770"/>
                    </a:lnTo>
                    <a:lnTo>
                      <a:pt x="821" y="773"/>
                    </a:lnTo>
                    <a:lnTo>
                      <a:pt x="849" y="689"/>
                    </a:lnTo>
                    <a:lnTo>
                      <a:pt x="856" y="699"/>
                    </a:lnTo>
                    <a:lnTo>
                      <a:pt x="816" y="699"/>
                    </a:lnTo>
                    <a:cubicBezTo>
                      <a:pt x="813" y="699"/>
                      <a:pt x="810" y="698"/>
                      <a:pt x="809" y="695"/>
                    </a:cubicBezTo>
                    <a:cubicBezTo>
                      <a:pt x="808" y="693"/>
                      <a:pt x="808" y="689"/>
                      <a:pt x="809" y="687"/>
                    </a:cubicBezTo>
                    <a:lnTo>
                      <a:pt x="831" y="656"/>
                    </a:lnTo>
                    <a:lnTo>
                      <a:pt x="831" y="665"/>
                    </a:lnTo>
                    <a:lnTo>
                      <a:pt x="697" y="496"/>
                    </a:lnTo>
                    <a:lnTo>
                      <a:pt x="703" y="499"/>
                    </a:lnTo>
                    <a:lnTo>
                      <a:pt x="631" y="494"/>
                    </a:lnTo>
                    <a:cubicBezTo>
                      <a:pt x="627" y="494"/>
                      <a:pt x="625" y="492"/>
                      <a:pt x="624" y="489"/>
                    </a:cubicBezTo>
                    <a:lnTo>
                      <a:pt x="466" y="35"/>
                    </a:lnTo>
                    <a:lnTo>
                      <a:pt x="472" y="40"/>
                    </a:lnTo>
                    <a:lnTo>
                      <a:pt x="374" y="16"/>
                    </a:lnTo>
                    <a:lnTo>
                      <a:pt x="384" y="10"/>
                    </a:lnTo>
                    <a:lnTo>
                      <a:pt x="380" y="29"/>
                    </a:lnTo>
                    <a:cubicBezTo>
                      <a:pt x="379" y="32"/>
                      <a:pt x="377" y="34"/>
                      <a:pt x="375" y="35"/>
                    </a:cubicBezTo>
                    <a:lnTo>
                      <a:pt x="254" y="86"/>
                    </a:lnTo>
                    <a:cubicBezTo>
                      <a:pt x="252" y="87"/>
                      <a:pt x="249" y="87"/>
                      <a:pt x="247" y="85"/>
                    </a:cubicBezTo>
                    <a:cubicBezTo>
                      <a:pt x="245" y="84"/>
                      <a:pt x="243" y="82"/>
                      <a:pt x="243" y="80"/>
                    </a:cubicBezTo>
                    <a:lnTo>
                      <a:pt x="234" y="19"/>
                    </a:lnTo>
                    <a:lnTo>
                      <a:pt x="242" y="26"/>
                    </a:lnTo>
                    <a:lnTo>
                      <a:pt x="215" y="26"/>
                    </a:lnTo>
                    <a:lnTo>
                      <a:pt x="222" y="20"/>
                    </a:lnTo>
                    <a:lnTo>
                      <a:pt x="101" y="483"/>
                    </a:lnTo>
                    <a:lnTo>
                      <a:pt x="101" y="479"/>
                    </a:lnTo>
                    <a:lnTo>
                      <a:pt x="129" y="576"/>
                    </a:lnTo>
                    <a:cubicBezTo>
                      <a:pt x="129" y="578"/>
                      <a:pt x="129" y="580"/>
                      <a:pt x="128" y="581"/>
                    </a:cubicBezTo>
                    <a:lnTo>
                      <a:pt x="69" y="714"/>
                    </a:lnTo>
                    <a:lnTo>
                      <a:pt x="70" y="711"/>
                    </a:lnTo>
                    <a:lnTo>
                      <a:pt x="65" y="808"/>
                    </a:lnTo>
                    <a:cubicBezTo>
                      <a:pt x="65" y="810"/>
                      <a:pt x="64" y="812"/>
                      <a:pt x="63" y="813"/>
                    </a:cubicBezTo>
                    <a:cubicBezTo>
                      <a:pt x="61" y="815"/>
                      <a:pt x="59" y="815"/>
                      <a:pt x="57" y="815"/>
                    </a:cubicBezTo>
                    <a:lnTo>
                      <a:pt x="8" y="810"/>
                    </a:lnTo>
                    <a:lnTo>
                      <a:pt x="16" y="800"/>
                    </a:lnTo>
                    <a:lnTo>
                      <a:pt x="173" y="1360"/>
                    </a:lnTo>
                    <a:close/>
                  </a:path>
                </a:pathLst>
              </a:custGeom>
              <a:solidFill>
                <a:srgbClr val="BFBFBF"/>
              </a:solidFill>
              <a:ln w="0" cap="flat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1" name="Rectangle 169"/>
              <p:cNvSpPr>
                <a:spLocks noChangeArrowheads="1"/>
              </p:cNvSpPr>
              <p:nvPr/>
            </p:nvSpPr>
            <p:spPr bwMode="auto">
              <a:xfrm>
                <a:off x="1680" y="2112"/>
                <a:ext cx="12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Times New Roman" pitchFamily="18" charset="0"/>
                  </a:rPr>
                  <a:t>AZ</a:t>
                </a:r>
                <a:endParaRPr lang="en-US" sz="12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32" name="Rectangle 171"/>
              <p:cNvSpPr>
                <a:spLocks noChangeArrowheads="1"/>
              </p:cNvSpPr>
              <p:nvPr/>
            </p:nvSpPr>
            <p:spPr bwMode="auto">
              <a:xfrm>
                <a:off x="4077" y="2022"/>
                <a:ext cx="13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Times New Roman" pitchFamily="18" charset="0"/>
                  </a:rPr>
                  <a:t>NC</a:t>
                </a:r>
                <a:endParaRPr lang="en-US" sz="12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33" name="Rectangle 172"/>
              <p:cNvSpPr>
                <a:spLocks noChangeArrowheads="1"/>
              </p:cNvSpPr>
              <p:nvPr/>
            </p:nvSpPr>
            <p:spPr bwMode="auto">
              <a:xfrm>
                <a:off x="3199" y="1326"/>
                <a:ext cx="11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Times New Roman" pitchFamily="18" charset="0"/>
                  </a:rPr>
                  <a:t>WI</a:t>
                </a:r>
                <a:endParaRPr lang="en-US" sz="12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34" name="Rectangle 173"/>
              <p:cNvSpPr>
                <a:spLocks noChangeArrowheads="1"/>
              </p:cNvSpPr>
              <p:nvPr/>
            </p:nvSpPr>
            <p:spPr bwMode="auto">
              <a:xfrm>
                <a:off x="4176" y="1344"/>
                <a:ext cx="13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Times New Roman" pitchFamily="18" charset="0"/>
                  </a:rPr>
                  <a:t>NY</a:t>
                </a:r>
                <a:endParaRPr lang="en-US" sz="12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35" name="Rectangle 204"/>
              <p:cNvSpPr>
                <a:spLocks noChangeArrowheads="1"/>
              </p:cNvSpPr>
              <p:nvPr/>
            </p:nvSpPr>
            <p:spPr bwMode="auto">
              <a:xfrm>
                <a:off x="1153" y="1824"/>
                <a:ext cx="139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200" b="1">
                    <a:solidFill>
                      <a:srgbClr val="FFFFFF"/>
                    </a:solidFill>
                    <a:latin typeface="Times New Roman" pitchFamily="18" charset="0"/>
                  </a:rPr>
                  <a:t>CA</a:t>
                </a:r>
                <a:endParaRPr lang="en-US" sz="12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83" name="Freeform 108"/>
          <p:cNvSpPr>
            <a:spLocks/>
          </p:cNvSpPr>
          <p:nvPr/>
        </p:nvSpPr>
        <p:spPr bwMode="auto">
          <a:xfrm>
            <a:off x="304800" y="3657600"/>
            <a:ext cx="1452563" cy="1193800"/>
          </a:xfrm>
          <a:custGeom>
            <a:avLst/>
            <a:gdLst>
              <a:gd name="T0" fmla="*/ 2147483647 w 428"/>
              <a:gd name="T1" fmla="*/ 2147483647 h 359"/>
              <a:gd name="T2" fmla="*/ 2147483647 w 428"/>
              <a:gd name="T3" fmla="*/ 2147483647 h 359"/>
              <a:gd name="T4" fmla="*/ 2147483647 w 428"/>
              <a:gd name="T5" fmla="*/ 2147483647 h 359"/>
              <a:gd name="T6" fmla="*/ 2147483647 w 428"/>
              <a:gd name="T7" fmla="*/ 2147483647 h 359"/>
              <a:gd name="T8" fmla="*/ 2147483647 w 428"/>
              <a:gd name="T9" fmla="*/ 2147483647 h 359"/>
              <a:gd name="T10" fmla="*/ 2147483647 w 428"/>
              <a:gd name="T11" fmla="*/ 2147483647 h 359"/>
              <a:gd name="T12" fmla="*/ 2147483647 w 428"/>
              <a:gd name="T13" fmla="*/ 2147483647 h 359"/>
              <a:gd name="T14" fmla="*/ 2147483647 w 428"/>
              <a:gd name="T15" fmla="*/ 2147483647 h 359"/>
              <a:gd name="T16" fmla="*/ 2147483647 w 428"/>
              <a:gd name="T17" fmla="*/ 2147483647 h 359"/>
              <a:gd name="T18" fmla="*/ 2147483647 w 428"/>
              <a:gd name="T19" fmla="*/ 2147483647 h 359"/>
              <a:gd name="T20" fmla="*/ 2147483647 w 428"/>
              <a:gd name="T21" fmla="*/ 2147483647 h 359"/>
              <a:gd name="T22" fmla="*/ 2147483647 w 428"/>
              <a:gd name="T23" fmla="*/ 2147483647 h 359"/>
              <a:gd name="T24" fmla="*/ 2147483647 w 428"/>
              <a:gd name="T25" fmla="*/ 2147483647 h 359"/>
              <a:gd name="T26" fmla="*/ 2147483647 w 428"/>
              <a:gd name="T27" fmla="*/ 2147483647 h 359"/>
              <a:gd name="T28" fmla="*/ 2147483647 w 428"/>
              <a:gd name="T29" fmla="*/ 2147483647 h 359"/>
              <a:gd name="T30" fmla="*/ 2147483647 w 428"/>
              <a:gd name="T31" fmla="*/ 2147483647 h 359"/>
              <a:gd name="T32" fmla="*/ 2147483647 w 428"/>
              <a:gd name="T33" fmla="*/ 2147483647 h 359"/>
              <a:gd name="T34" fmla="*/ 2147483647 w 428"/>
              <a:gd name="T35" fmla="*/ 2147483647 h 359"/>
              <a:gd name="T36" fmla="*/ 2147483647 w 428"/>
              <a:gd name="T37" fmla="*/ 0 h 359"/>
              <a:gd name="T38" fmla="*/ 2147483647 w 428"/>
              <a:gd name="T39" fmla="*/ 2147483647 h 359"/>
              <a:gd name="T40" fmla="*/ 2147483647 w 428"/>
              <a:gd name="T41" fmla="*/ 2147483647 h 359"/>
              <a:gd name="T42" fmla="*/ 2147483647 w 428"/>
              <a:gd name="T43" fmla="*/ 2147483647 h 359"/>
              <a:gd name="T44" fmla="*/ 2147483647 w 428"/>
              <a:gd name="T45" fmla="*/ 2147483647 h 359"/>
              <a:gd name="T46" fmla="*/ 2147483647 w 428"/>
              <a:gd name="T47" fmla="*/ 2147483647 h 359"/>
              <a:gd name="T48" fmla="*/ 2147483647 w 428"/>
              <a:gd name="T49" fmla="*/ 2147483647 h 359"/>
              <a:gd name="T50" fmla="*/ 2147483647 w 428"/>
              <a:gd name="T51" fmla="*/ 2147483647 h 359"/>
              <a:gd name="T52" fmla="*/ 2147483647 w 428"/>
              <a:gd name="T53" fmla="*/ 2147483647 h 359"/>
              <a:gd name="T54" fmla="*/ 2147483647 w 428"/>
              <a:gd name="T55" fmla="*/ 2147483647 h 359"/>
              <a:gd name="T56" fmla="*/ 2147483647 w 428"/>
              <a:gd name="T57" fmla="*/ 2147483647 h 359"/>
              <a:gd name="T58" fmla="*/ 2147483647 w 428"/>
              <a:gd name="T59" fmla="*/ 2147483647 h 359"/>
              <a:gd name="T60" fmla="*/ 2147483647 w 428"/>
              <a:gd name="T61" fmla="*/ 2147483647 h 359"/>
              <a:gd name="T62" fmla="*/ 2147483647 w 428"/>
              <a:gd name="T63" fmla="*/ 2147483647 h 359"/>
              <a:gd name="T64" fmla="*/ 2147483647 w 428"/>
              <a:gd name="T65" fmla="*/ 2147483647 h 359"/>
              <a:gd name="T66" fmla="*/ 2147483647 w 428"/>
              <a:gd name="T67" fmla="*/ 2147483647 h 359"/>
              <a:gd name="T68" fmla="*/ 2147483647 w 428"/>
              <a:gd name="T69" fmla="*/ 2147483647 h 359"/>
              <a:gd name="T70" fmla="*/ 2147483647 w 428"/>
              <a:gd name="T71" fmla="*/ 2147483647 h 359"/>
              <a:gd name="T72" fmla="*/ 2147483647 w 428"/>
              <a:gd name="T73" fmla="*/ 2147483647 h 359"/>
              <a:gd name="T74" fmla="*/ 2147483647 w 428"/>
              <a:gd name="T75" fmla="*/ 2147483647 h 359"/>
              <a:gd name="T76" fmla="*/ 2147483647 w 428"/>
              <a:gd name="T77" fmla="*/ 2147483647 h 359"/>
              <a:gd name="T78" fmla="*/ 2147483647 w 428"/>
              <a:gd name="T79" fmla="*/ 2147483647 h 359"/>
              <a:gd name="T80" fmla="*/ 2147483647 w 428"/>
              <a:gd name="T81" fmla="*/ 2147483647 h 359"/>
              <a:gd name="T82" fmla="*/ 2147483647 w 428"/>
              <a:gd name="T83" fmla="*/ 2147483647 h 359"/>
              <a:gd name="T84" fmla="*/ 2147483647 w 428"/>
              <a:gd name="T85" fmla="*/ 2147483647 h 359"/>
              <a:gd name="T86" fmla="*/ 2147483647 w 428"/>
              <a:gd name="T87" fmla="*/ 2147483647 h 359"/>
              <a:gd name="T88" fmla="*/ 2147483647 w 428"/>
              <a:gd name="T89" fmla="*/ 2147483647 h 359"/>
              <a:gd name="T90" fmla="*/ 2147483647 w 428"/>
              <a:gd name="T91" fmla="*/ 2147483647 h 359"/>
              <a:gd name="T92" fmla="*/ 2147483647 w 428"/>
              <a:gd name="T93" fmla="*/ 2147483647 h 359"/>
              <a:gd name="T94" fmla="*/ 2147483647 w 428"/>
              <a:gd name="T95" fmla="*/ 2147483647 h 359"/>
              <a:gd name="T96" fmla="*/ 2147483647 w 428"/>
              <a:gd name="T97" fmla="*/ 2147483647 h 359"/>
              <a:gd name="T98" fmla="*/ 2147483647 w 428"/>
              <a:gd name="T99" fmla="*/ 2147483647 h 359"/>
              <a:gd name="T100" fmla="*/ 2147483647 w 428"/>
              <a:gd name="T101" fmla="*/ 2147483647 h 359"/>
              <a:gd name="T102" fmla="*/ 2147483647 w 428"/>
              <a:gd name="T103" fmla="*/ 2147483647 h 359"/>
              <a:gd name="T104" fmla="*/ 2147483647 w 428"/>
              <a:gd name="T105" fmla="*/ 2147483647 h 359"/>
              <a:gd name="T106" fmla="*/ 2147483647 w 428"/>
              <a:gd name="T107" fmla="*/ 2147483647 h 359"/>
              <a:gd name="T108" fmla="*/ 2147483647 w 428"/>
              <a:gd name="T109" fmla="*/ 2147483647 h 359"/>
              <a:gd name="T110" fmla="*/ 2147483647 w 428"/>
              <a:gd name="T111" fmla="*/ 2147483647 h 359"/>
              <a:gd name="T112" fmla="*/ 2147483647 w 428"/>
              <a:gd name="T113" fmla="*/ 2147483647 h 359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28"/>
              <a:gd name="T172" fmla="*/ 0 h 359"/>
              <a:gd name="T173" fmla="*/ 428 w 428"/>
              <a:gd name="T174" fmla="*/ 359 h 359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28" h="359">
                <a:moveTo>
                  <a:pt x="0" y="342"/>
                </a:moveTo>
                <a:lnTo>
                  <a:pt x="4" y="336"/>
                </a:lnTo>
                <a:lnTo>
                  <a:pt x="7" y="337"/>
                </a:lnTo>
                <a:lnTo>
                  <a:pt x="24" y="325"/>
                </a:lnTo>
                <a:lnTo>
                  <a:pt x="35" y="327"/>
                </a:lnTo>
                <a:lnTo>
                  <a:pt x="37" y="332"/>
                </a:lnTo>
                <a:lnTo>
                  <a:pt x="39" y="327"/>
                </a:lnTo>
                <a:lnTo>
                  <a:pt x="49" y="319"/>
                </a:lnTo>
                <a:lnTo>
                  <a:pt x="66" y="313"/>
                </a:lnTo>
                <a:lnTo>
                  <a:pt x="81" y="301"/>
                </a:lnTo>
                <a:lnTo>
                  <a:pt x="84" y="302"/>
                </a:lnTo>
                <a:lnTo>
                  <a:pt x="87" y="286"/>
                </a:lnTo>
                <a:lnTo>
                  <a:pt x="96" y="274"/>
                </a:lnTo>
                <a:lnTo>
                  <a:pt x="81" y="275"/>
                </a:lnTo>
                <a:lnTo>
                  <a:pt x="83" y="269"/>
                </a:lnTo>
                <a:lnTo>
                  <a:pt x="88" y="269"/>
                </a:lnTo>
                <a:lnTo>
                  <a:pt x="83" y="266"/>
                </a:lnTo>
                <a:lnTo>
                  <a:pt x="75" y="274"/>
                </a:lnTo>
                <a:lnTo>
                  <a:pt x="75" y="279"/>
                </a:lnTo>
                <a:lnTo>
                  <a:pt x="66" y="267"/>
                </a:lnTo>
                <a:lnTo>
                  <a:pt x="63" y="269"/>
                </a:lnTo>
                <a:lnTo>
                  <a:pt x="58" y="263"/>
                </a:lnTo>
                <a:lnTo>
                  <a:pt x="46" y="268"/>
                </a:lnTo>
                <a:lnTo>
                  <a:pt x="44" y="268"/>
                </a:lnTo>
                <a:lnTo>
                  <a:pt x="33" y="265"/>
                </a:lnTo>
                <a:lnTo>
                  <a:pt x="44" y="257"/>
                </a:lnTo>
                <a:lnTo>
                  <a:pt x="41" y="255"/>
                </a:lnTo>
                <a:lnTo>
                  <a:pt x="44" y="249"/>
                </a:lnTo>
                <a:lnTo>
                  <a:pt x="42" y="231"/>
                </a:lnTo>
                <a:lnTo>
                  <a:pt x="48" y="223"/>
                </a:lnTo>
                <a:lnTo>
                  <a:pt x="39" y="229"/>
                </a:lnTo>
                <a:lnTo>
                  <a:pt x="39" y="235"/>
                </a:lnTo>
                <a:lnTo>
                  <a:pt x="32" y="239"/>
                </a:lnTo>
                <a:lnTo>
                  <a:pt x="22" y="236"/>
                </a:lnTo>
                <a:lnTo>
                  <a:pt x="18" y="222"/>
                </a:lnTo>
                <a:lnTo>
                  <a:pt x="12" y="216"/>
                </a:lnTo>
                <a:lnTo>
                  <a:pt x="12" y="212"/>
                </a:lnTo>
                <a:lnTo>
                  <a:pt x="16" y="212"/>
                </a:lnTo>
                <a:lnTo>
                  <a:pt x="18" y="209"/>
                </a:lnTo>
                <a:lnTo>
                  <a:pt x="21" y="208"/>
                </a:lnTo>
                <a:lnTo>
                  <a:pt x="18" y="208"/>
                </a:lnTo>
                <a:lnTo>
                  <a:pt x="21" y="205"/>
                </a:lnTo>
                <a:lnTo>
                  <a:pt x="17" y="201"/>
                </a:lnTo>
                <a:lnTo>
                  <a:pt x="15" y="203"/>
                </a:lnTo>
                <a:lnTo>
                  <a:pt x="10" y="192"/>
                </a:lnTo>
                <a:lnTo>
                  <a:pt x="13" y="185"/>
                </a:lnTo>
                <a:lnTo>
                  <a:pt x="32" y="172"/>
                </a:lnTo>
                <a:lnTo>
                  <a:pt x="37" y="162"/>
                </a:lnTo>
                <a:lnTo>
                  <a:pt x="42" y="161"/>
                </a:lnTo>
                <a:lnTo>
                  <a:pt x="51" y="166"/>
                </a:lnTo>
                <a:lnTo>
                  <a:pt x="58" y="165"/>
                </a:lnTo>
                <a:lnTo>
                  <a:pt x="61" y="160"/>
                </a:lnTo>
                <a:lnTo>
                  <a:pt x="75" y="162"/>
                </a:lnTo>
                <a:lnTo>
                  <a:pt x="78" y="148"/>
                </a:lnTo>
                <a:lnTo>
                  <a:pt x="75" y="143"/>
                </a:lnTo>
                <a:lnTo>
                  <a:pt x="84" y="138"/>
                </a:lnTo>
                <a:lnTo>
                  <a:pt x="75" y="134"/>
                </a:lnTo>
                <a:lnTo>
                  <a:pt x="63" y="142"/>
                </a:lnTo>
                <a:lnTo>
                  <a:pt x="62" y="135"/>
                </a:lnTo>
                <a:lnTo>
                  <a:pt x="40" y="134"/>
                </a:lnTo>
                <a:lnTo>
                  <a:pt x="31" y="125"/>
                </a:lnTo>
                <a:lnTo>
                  <a:pt x="29" y="111"/>
                </a:lnTo>
                <a:lnTo>
                  <a:pt x="36" y="113"/>
                </a:lnTo>
                <a:lnTo>
                  <a:pt x="21" y="98"/>
                </a:lnTo>
                <a:lnTo>
                  <a:pt x="61" y="90"/>
                </a:lnTo>
                <a:lnTo>
                  <a:pt x="66" y="92"/>
                </a:lnTo>
                <a:lnTo>
                  <a:pt x="61" y="98"/>
                </a:lnTo>
                <a:lnTo>
                  <a:pt x="81" y="108"/>
                </a:lnTo>
                <a:lnTo>
                  <a:pt x="90" y="105"/>
                </a:lnTo>
                <a:lnTo>
                  <a:pt x="89" y="102"/>
                </a:lnTo>
                <a:lnTo>
                  <a:pt x="82" y="100"/>
                </a:lnTo>
                <a:lnTo>
                  <a:pt x="78" y="87"/>
                </a:lnTo>
                <a:lnTo>
                  <a:pt x="84" y="91"/>
                </a:lnTo>
                <a:lnTo>
                  <a:pt x="85" y="98"/>
                </a:lnTo>
                <a:lnTo>
                  <a:pt x="94" y="104"/>
                </a:lnTo>
                <a:lnTo>
                  <a:pt x="103" y="103"/>
                </a:lnTo>
                <a:lnTo>
                  <a:pt x="101" y="98"/>
                </a:lnTo>
                <a:lnTo>
                  <a:pt x="86" y="95"/>
                </a:lnTo>
                <a:lnTo>
                  <a:pt x="89" y="87"/>
                </a:lnTo>
                <a:lnTo>
                  <a:pt x="72" y="80"/>
                </a:lnTo>
                <a:lnTo>
                  <a:pt x="71" y="69"/>
                </a:lnTo>
                <a:lnTo>
                  <a:pt x="66" y="61"/>
                </a:lnTo>
                <a:lnTo>
                  <a:pt x="53" y="46"/>
                </a:lnTo>
                <a:lnTo>
                  <a:pt x="58" y="46"/>
                </a:lnTo>
                <a:lnTo>
                  <a:pt x="64" y="35"/>
                </a:lnTo>
                <a:lnTo>
                  <a:pt x="79" y="40"/>
                </a:lnTo>
                <a:lnTo>
                  <a:pt x="90" y="34"/>
                </a:lnTo>
                <a:lnTo>
                  <a:pt x="106" y="14"/>
                </a:lnTo>
                <a:lnTo>
                  <a:pt x="111" y="18"/>
                </a:lnTo>
                <a:lnTo>
                  <a:pt x="121" y="11"/>
                </a:lnTo>
                <a:lnTo>
                  <a:pt x="121" y="17"/>
                </a:lnTo>
                <a:lnTo>
                  <a:pt x="127" y="15"/>
                </a:lnTo>
                <a:lnTo>
                  <a:pt x="124" y="12"/>
                </a:lnTo>
                <a:lnTo>
                  <a:pt x="139" y="10"/>
                </a:lnTo>
                <a:lnTo>
                  <a:pt x="150" y="0"/>
                </a:lnTo>
                <a:lnTo>
                  <a:pt x="157" y="6"/>
                </a:lnTo>
                <a:lnTo>
                  <a:pt x="155" y="14"/>
                </a:lnTo>
                <a:lnTo>
                  <a:pt x="160" y="15"/>
                </a:lnTo>
                <a:lnTo>
                  <a:pt x="162" y="7"/>
                </a:lnTo>
                <a:lnTo>
                  <a:pt x="169" y="17"/>
                </a:lnTo>
                <a:lnTo>
                  <a:pt x="181" y="17"/>
                </a:lnTo>
                <a:lnTo>
                  <a:pt x="183" y="26"/>
                </a:lnTo>
                <a:lnTo>
                  <a:pt x="205" y="28"/>
                </a:lnTo>
                <a:lnTo>
                  <a:pt x="205" y="32"/>
                </a:lnTo>
                <a:lnTo>
                  <a:pt x="210" y="30"/>
                </a:lnTo>
                <a:lnTo>
                  <a:pt x="216" y="36"/>
                </a:lnTo>
                <a:lnTo>
                  <a:pt x="228" y="35"/>
                </a:lnTo>
                <a:lnTo>
                  <a:pt x="238" y="40"/>
                </a:lnTo>
                <a:lnTo>
                  <a:pt x="249" y="35"/>
                </a:lnTo>
                <a:lnTo>
                  <a:pt x="249" y="37"/>
                </a:lnTo>
                <a:lnTo>
                  <a:pt x="253" y="36"/>
                </a:lnTo>
                <a:lnTo>
                  <a:pt x="271" y="45"/>
                </a:lnTo>
                <a:lnTo>
                  <a:pt x="285" y="253"/>
                </a:lnTo>
                <a:lnTo>
                  <a:pt x="305" y="252"/>
                </a:lnTo>
                <a:lnTo>
                  <a:pt x="305" y="258"/>
                </a:lnTo>
                <a:lnTo>
                  <a:pt x="311" y="263"/>
                </a:lnTo>
                <a:lnTo>
                  <a:pt x="324" y="273"/>
                </a:lnTo>
                <a:lnTo>
                  <a:pt x="326" y="279"/>
                </a:lnTo>
                <a:lnTo>
                  <a:pt x="337" y="272"/>
                </a:lnTo>
                <a:lnTo>
                  <a:pt x="340" y="264"/>
                </a:lnTo>
                <a:lnTo>
                  <a:pt x="346" y="260"/>
                </a:lnTo>
                <a:lnTo>
                  <a:pt x="347" y="259"/>
                </a:lnTo>
                <a:lnTo>
                  <a:pt x="354" y="264"/>
                </a:lnTo>
                <a:lnTo>
                  <a:pt x="353" y="269"/>
                </a:lnTo>
                <a:lnTo>
                  <a:pt x="358" y="270"/>
                </a:lnTo>
                <a:lnTo>
                  <a:pt x="361" y="272"/>
                </a:lnTo>
                <a:lnTo>
                  <a:pt x="362" y="276"/>
                </a:lnTo>
                <a:lnTo>
                  <a:pt x="370" y="279"/>
                </a:lnTo>
                <a:lnTo>
                  <a:pt x="400" y="322"/>
                </a:lnTo>
                <a:lnTo>
                  <a:pt x="410" y="325"/>
                </a:lnTo>
                <a:lnTo>
                  <a:pt x="425" y="330"/>
                </a:lnTo>
                <a:lnTo>
                  <a:pt x="427" y="334"/>
                </a:lnTo>
                <a:lnTo>
                  <a:pt x="423" y="336"/>
                </a:lnTo>
                <a:lnTo>
                  <a:pt x="424" y="344"/>
                </a:lnTo>
                <a:lnTo>
                  <a:pt x="421" y="358"/>
                </a:lnTo>
                <a:lnTo>
                  <a:pt x="419" y="355"/>
                </a:lnTo>
                <a:lnTo>
                  <a:pt x="417" y="358"/>
                </a:lnTo>
                <a:lnTo>
                  <a:pt x="413" y="355"/>
                </a:lnTo>
                <a:lnTo>
                  <a:pt x="418" y="351"/>
                </a:lnTo>
                <a:lnTo>
                  <a:pt x="414" y="345"/>
                </a:lnTo>
                <a:lnTo>
                  <a:pt x="414" y="342"/>
                </a:lnTo>
                <a:lnTo>
                  <a:pt x="410" y="333"/>
                </a:lnTo>
                <a:lnTo>
                  <a:pt x="407" y="333"/>
                </a:lnTo>
                <a:lnTo>
                  <a:pt x="401" y="336"/>
                </a:lnTo>
                <a:lnTo>
                  <a:pt x="401" y="342"/>
                </a:lnTo>
                <a:lnTo>
                  <a:pt x="396" y="343"/>
                </a:lnTo>
                <a:lnTo>
                  <a:pt x="396" y="342"/>
                </a:lnTo>
                <a:lnTo>
                  <a:pt x="399" y="336"/>
                </a:lnTo>
                <a:lnTo>
                  <a:pt x="400" y="330"/>
                </a:lnTo>
                <a:lnTo>
                  <a:pt x="397" y="333"/>
                </a:lnTo>
                <a:lnTo>
                  <a:pt x="396" y="336"/>
                </a:lnTo>
                <a:lnTo>
                  <a:pt x="384" y="330"/>
                </a:lnTo>
                <a:lnTo>
                  <a:pt x="385" y="328"/>
                </a:lnTo>
                <a:lnTo>
                  <a:pt x="391" y="328"/>
                </a:lnTo>
                <a:lnTo>
                  <a:pt x="391" y="323"/>
                </a:lnTo>
                <a:lnTo>
                  <a:pt x="396" y="322"/>
                </a:lnTo>
                <a:lnTo>
                  <a:pt x="395" y="320"/>
                </a:lnTo>
                <a:lnTo>
                  <a:pt x="389" y="321"/>
                </a:lnTo>
                <a:lnTo>
                  <a:pt x="388" y="313"/>
                </a:lnTo>
                <a:lnTo>
                  <a:pt x="377" y="313"/>
                </a:lnTo>
                <a:lnTo>
                  <a:pt x="373" y="304"/>
                </a:lnTo>
                <a:lnTo>
                  <a:pt x="377" y="297"/>
                </a:lnTo>
                <a:lnTo>
                  <a:pt x="373" y="298"/>
                </a:lnTo>
                <a:lnTo>
                  <a:pt x="371" y="293"/>
                </a:lnTo>
                <a:lnTo>
                  <a:pt x="368" y="294"/>
                </a:lnTo>
                <a:lnTo>
                  <a:pt x="366" y="292"/>
                </a:lnTo>
                <a:lnTo>
                  <a:pt x="370" y="286"/>
                </a:lnTo>
                <a:lnTo>
                  <a:pt x="367" y="285"/>
                </a:lnTo>
                <a:lnTo>
                  <a:pt x="366" y="289"/>
                </a:lnTo>
                <a:lnTo>
                  <a:pt x="362" y="290"/>
                </a:lnTo>
                <a:lnTo>
                  <a:pt x="358" y="288"/>
                </a:lnTo>
                <a:lnTo>
                  <a:pt x="357" y="282"/>
                </a:lnTo>
                <a:lnTo>
                  <a:pt x="352" y="275"/>
                </a:lnTo>
                <a:lnTo>
                  <a:pt x="352" y="270"/>
                </a:lnTo>
                <a:lnTo>
                  <a:pt x="350" y="270"/>
                </a:lnTo>
                <a:lnTo>
                  <a:pt x="349" y="265"/>
                </a:lnTo>
                <a:lnTo>
                  <a:pt x="348" y="266"/>
                </a:lnTo>
                <a:lnTo>
                  <a:pt x="351" y="279"/>
                </a:lnTo>
                <a:lnTo>
                  <a:pt x="355" y="288"/>
                </a:lnTo>
                <a:lnTo>
                  <a:pt x="371" y="300"/>
                </a:lnTo>
                <a:lnTo>
                  <a:pt x="371" y="302"/>
                </a:lnTo>
                <a:lnTo>
                  <a:pt x="368" y="301"/>
                </a:lnTo>
                <a:lnTo>
                  <a:pt x="367" y="304"/>
                </a:lnTo>
                <a:lnTo>
                  <a:pt x="370" y="303"/>
                </a:lnTo>
                <a:lnTo>
                  <a:pt x="371" y="312"/>
                </a:lnTo>
                <a:lnTo>
                  <a:pt x="381" y="316"/>
                </a:lnTo>
                <a:lnTo>
                  <a:pt x="387" y="325"/>
                </a:lnTo>
                <a:lnTo>
                  <a:pt x="375" y="327"/>
                </a:lnTo>
                <a:lnTo>
                  <a:pt x="370" y="342"/>
                </a:lnTo>
                <a:lnTo>
                  <a:pt x="366" y="319"/>
                </a:lnTo>
                <a:lnTo>
                  <a:pt x="364" y="316"/>
                </a:lnTo>
                <a:lnTo>
                  <a:pt x="364" y="311"/>
                </a:lnTo>
                <a:lnTo>
                  <a:pt x="365" y="310"/>
                </a:lnTo>
                <a:lnTo>
                  <a:pt x="356" y="292"/>
                </a:lnTo>
                <a:lnTo>
                  <a:pt x="353" y="291"/>
                </a:lnTo>
                <a:lnTo>
                  <a:pt x="350" y="288"/>
                </a:lnTo>
                <a:lnTo>
                  <a:pt x="347" y="288"/>
                </a:lnTo>
                <a:lnTo>
                  <a:pt x="345" y="286"/>
                </a:lnTo>
                <a:lnTo>
                  <a:pt x="343" y="276"/>
                </a:lnTo>
                <a:lnTo>
                  <a:pt x="341" y="281"/>
                </a:lnTo>
                <a:lnTo>
                  <a:pt x="333" y="278"/>
                </a:lnTo>
                <a:lnTo>
                  <a:pt x="332" y="280"/>
                </a:lnTo>
                <a:lnTo>
                  <a:pt x="342" y="286"/>
                </a:lnTo>
                <a:lnTo>
                  <a:pt x="337" y="287"/>
                </a:lnTo>
                <a:lnTo>
                  <a:pt x="337" y="292"/>
                </a:lnTo>
                <a:lnTo>
                  <a:pt x="330" y="289"/>
                </a:lnTo>
                <a:lnTo>
                  <a:pt x="319" y="279"/>
                </a:lnTo>
                <a:lnTo>
                  <a:pt x="304" y="272"/>
                </a:lnTo>
                <a:lnTo>
                  <a:pt x="293" y="271"/>
                </a:lnTo>
                <a:lnTo>
                  <a:pt x="301" y="261"/>
                </a:lnTo>
                <a:lnTo>
                  <a:pt x="304" y="266"/>
                </a:lnTo>
                <a:lnTo>
                  <a:pt x="305" y="261"/>
                </a:lnTo>
                <a:lnTo>
                  <a:pt x="299" y="257"/>
                </a:lnTo>
                <a:lnTo>
                  <a:pt x="294" y="265"/>
                </a:lnTo>
                <a:lnTo>
                  <a:pt x="285" y="265"/>
                </a:lnTo>
                <a:lnTo>
                  <a:pt x="247" y="262"/>
                </a:lnTo>
                <a:lnTo>
                  <a:pt x="248" y="255"/>
                </a:lnTo>
                <a:lnTo>
                  <a:pt x="244" y="257"/>
                </a:lnTo>
                <a:lnTo>
                  <a:pt x="239" y="251"/>
                </a:lnTo>
                <a:lnTo>
                  <a:pt x="233" y="254"/>
                </a:lnTo>
                <a:lnTo>
                  <a:pt x="231" y="251"/>
                </a:lnTo>
                <a:lnTo>
                  <a:pt x="221" y="255"/>
                </a:lnTo>
                <a:lnTo>
                  <a:pt x="220" y="252"/>
                </a:lnTo>
                <a:lnTo>
                  <a:pt x="225" y="245"/>
                </a:lnTo>
                <a:lnTo>
                  <a:pt x="222" y="245"/>
                </a:lnTo>
                <a:lnTo>
                  <a:pt x="225" y="242"/>
                </a:lnTo>
                <a:lnTo>
                  <a:pt x="214" y="244"/>
                </a:lnTo>
                <a:lnTo>
                  <a:pt x="210" y="240"/>
                </a:lnTo>
                <a:lnTo>
                  <a:pt x="206" y="242"/>
                </a:lnTo>
                <a:lnTo>
                  <a:pt x="205" y="239"/>
                </a:lnTo>
                <a:lnTo>
                  <a:pt x="208" y="236"/>
                </a:lnTo>
                <a:lnTo>
                  <a:pt x="201" y="238"/>
                </a:lnTo>
                <a:lnTo>
                  <a:pt x="202" y="240"/>
                </a:lnTo>
                <a:lnTo>
                  <a:pt x="199" y="243"/>
                </a:lnTo>
                <a:lnTo>
                  <a:pt x="204" y="243"/>
                </a:lnTo>
                <a:lnTo>
                  <a:pt x="201" y="249"/>
                </a:lnTo>
                <a:lnTo>
                  <a:pt x="206" y="251"/>
                </a:lnTo>
                <a:lnTo>
                  <a:pt x="211" y="254"/>
                </a:lnTo>
                <a:lnTo>
                  <a:pt x="218" y="251"/>
                </a:lnTo>
                <a:lnTo>
                  <a:pt x="217" y="265"/>
                </a:lnTo>
                <a:lnTo>
                  <a:pt x="205" y="265"/>
                </a:lnTo>
                <a:lnTo>
                  <a:pt x="205" y="261"/>
                </a:lnTo>
                <a:lnTo>
                  <a:pt x="201" y="259"/>
                </a:lnTo>
                <a:lnTo>
                  <a:pt x="193" y="262"/>
                </a:lnTo>
                <a:lnTo>
                  <a:pt x="192" y="259"/>
                </a:lnTo>
                <a:lnTo>
                  <a:pt x="189" y="262"/>
                </a:lnTo>
                <a:lnTo>
                  <a:pt x="188" y="258"/>
                </a:lnTo>
                <a:lnTo>
                  <a:pt x="181" y="257"/>
                </a:lnTo>
                <a:lnTo>
                  <a:pt x="187" y="265"/>
                </a:lnTo>
                <a:lnTo>
                  <a:pt x="186" y="266"/>
                </a:lnTo>
                <a:lnTo>
                  <a:pt x="183" y="265"/>
                </a:lnTo>
                <a:lnTo>
                  <a:pt x="175" y="269"/>
                </a:lnTo>
                <a:lnTo>
                  <a:pt x="174" y="268"/>
                </a:lnTo>
                <a:lnTo>
                  <a:pt x="168" y="278"/>
                </a:lnTo>
                <a:lnTo>
                  <a:pt x="165" y="274"/>
                </a:lnTo>
                <a:lnTo>
                  <a:pt x="163" y="276"/>
                </a:lnTo>
                <a:lnTo>
                  <a:pt x="157" y="275"/>
                </a:lnTo>
                <a:lnTo>
                  <a:pt x="157" y="270"/>
                </a:lnTo>
                <a:lnTo>
                  <a:pt x="164" y="270"/>
                </a:lnTo>
                <a:lnTo>
                  <a:pt x="168" y="265"/>
                </a:lnTo>
                <a:lnTo>
                  <a:pt x="156" y="265"/>
                </a:lnTo>
                <a:lnTo>
                  <a:pt x="166" y="241"/>
                </a:lnTo>
                <a:lnTo>
                  <a:pt x="184" y="237"/>
                </a:lnTo>
                <a:lnTo>
                  <a:pt x="181" y="232"/>
                </a:lnTo>
                <a:lnTo>
                  <a:pt x="192" y="226"/>
                </a:lnTo>
                <a:lnTo>
                  <a:pt x="178" y="230"/>
                </a:lnTo>
                <a:lnTo>
                  <a:pt x="180" y="218"/>
                </a:lnTo>
                <a:lnTo>
                  <a:pt x="173" y="232"/>
                </a:lnTo>
                <a:lnTo>
                  <a:pt x="164" y="236"/>
                </a:lnTo>
                <a:lnTo>
                  <a:pt x="153" y="250"/>
                </a:lnTo>
                <a:lnTo>
                  <a:pt x="145" y="250"/>
                </a:lnTo>
                <a:lnTo>
                  <a:pt x="149" y="258"/>
                </a:lnTo>
                <a:lnTo>
                  <a:pt x="130" y="273"/>
                </a:lnTo>
                <a:lnTo>
                  <a:pt x="139" y="276"/>
                </a:lnTo>
                <a:lnTo>
                  <a:pt x="137" y="283"/>
                </a:lnTo>
                <a:lnTo>
                  <a:pt x="93" y="316"/>
                </a:lnTo>
                <a:lnTo>
                  <a:pt x="62" y="325"/>
                </a:lnTo>
                <a:lnTo>
                  <a:pt x="71" y="328"/>
                </a:lnTo>
                <a:lnTo>
                  <a:pt x="52" y="338"/>
                </a:lnTo>
                <a:lnTo>
                  <a:pt x="49" y="334"/>
                </a:lnTo>
                <a:lnTo>
                  <a:pt x="36" y="338"/>
                </a:lnTo>
                <a:lnTo>
                  <a:pt x="26" y="339"/>
                </a:lnTo>
                <a:lnTo>
                  <a:pt x="26" y="333"/>
                </a:lnTo>
                <a:lnTo>
                  <a:pt x="14" y="344"/>
                </a:lnTo>
                <a:lnTo>
                  <a:pt x="11" y="344"/>
                </a:lnTo>
                <a:lnTo>
                  <a:pt x="11" y="338"/>
                </a:lnTo>
                <a:lnTo>
                  <a:pt x="8" y="344"/>
                </a:lnTo>
                <a:lnTo>
                  <a:pt x="0" y="342"/>
                </a:lnTo>
              </a:path>
            </a:pathLst>
          </a:custGeom>
          <a:solidFill>
            <a:schemeClr val="tx1">
              <a:lumMod val="10000"/>
              <a:lumOff val="90000"/>
            </a:schemeClr>
          </a:solidFill>
          <a:ln w="9525" cap="rnd">
            <a:solidFill>
              <a:schemeClr val="tx1">
                <a:lumMod val="50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25282A"/>
              </a:solidFill>
              <a:latin typeface="+mn-lt"/>
              <a:cs typeface="+mn-cs"/>
            </a:endParaRPr>
          </a:p>
        </p:txBody>
      </p:sp>
      <p:grpSp>
        <p:nvGrpSpPr>
          <p:cNvPr id="4" name="Group 91"/>
          <p:cNvGrpSpPr/>
          <p:nvPr/>
        </p:nvGrpSpPr>
        <p:grpSpPr>
          <a:xfrm>
            <a:off x="838200" y="5105400"/>
            <a:ext cx="884237" cy="600075"/>
            <a:chOff x="2760663" y="5621338"/>
            <a:chExt cx="884237" cy="600075"/>
          </a:xfrm>
          <a:solidFill>
            <a:schemeClr val="accent1"/>
          </a:solidFill>
        </p:grpSpPr>
        <p:sp>
          <p:nvSpPr>
            <p:cNvPr id="185" name="Freeform 124"/>
            <p:cNvSpPr>
              <a:spLocks/>
            </p:cNvSpPr>
            <p:nvPr/>
          </p:nvSpPr>
          <p:spPr bwMode="auto">
            <a:xfrm>
              <a:off x="2760663" y="5621338"/>
              <a:ext cx="93662" cy="71437"/>
            </a:xfrm>
            <a:custGeom>
              <a:avLst/>
              <a:gdLst>
                <a:gd name="T0" fmla="*/ 0 w 27"/>
                <a:gd name="T1" fmla="*/ 2147483647 h 22"/>
                <a:gd name="T2" fmla="*/ 2147483647 w 27"/>
                <a:gd name="T3" fmla="*/ 2147483647 h 22"/>
                <a:gd name="T4" fmla="*/ 2147483647 w 27"/>
                <a:gd name="T5" fmla="*/ 2147483647 h 22"/>
                <a:gd name="T6" fmla="*/ 2147483647 w 27"/>
                <a:gd name="T7" fmla="*/ 2147483647 h 22"/>
                <a:gd name="T8" fmla="*/ 2147483647 w 27"/>
                <a:gd name="T9" fmla="*/ 2147483647 h 22"/>
                <a:gd name="T10" fmla="*/ 2147483647 w 27"/>
                <a:gd name="T11" fmla="*/ 0 h 22"/>
                <a:gd name="T12" fmla="*/ 2147483647 w 27"/>
                <a:gd name="T13" fmla="*/ 0 h 22"/>
                <a:gd name="T14" fmla="*/ 0 w 27"/>
                <a:gd name="T15" fmla="*/ 2147483647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22"/>
                <a:gd name="T26" fmla="*/ 27 w 27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22">
                  <a:moveTo>
                    <a:pt x="0" y="12"/>
                  </a:moveTo>
                  <a:lnTo>
                    <a:pt x="10" y="21"/>
                  </a:lnTo>
                  <a:lnTo>
                    <a:pt x="15" y="20"/>
                  </a:lnTo>
                  <a:lnTo>
                    <a:pt x="24" y="15"/>
                  </a:lnTo>
                  <a:lnTo>
                    <a:pt x="26" y="4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0" y="12"/>
                  </a:lnTo>
                </a:path>
              </a:pathLst>
            </a:custGeom>
            <a:grpFill/>
            <a:ln w="9525" cap="rnd">
              <a:solidFill>
                <a:schemeClr val="tx1">
                  <a:lumMod val="50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25282A"/>
                </a:solidFill>
                <a:latin typeface="+mn-lt"/>
                <a:cs typeface="+mn-cs"/>
              </a:endParaRPr>
            </a:p>
          </p:txBody>
        </p:sp>
        <p:sp>
          <p:nvSpPr>
            <p:cNvPr id="186" name="Freeform 125"/>
            <p:cNvSpPr>
              <a:spLocks/>
            </p:cNvSpPr>
            <p:nvPr/>
          </p:nvSpPr>
          <p:spPr bwMode="auto">
            <a:xfrm>
              <a:off x="3073400" y="5753100"/>
              <a:ext cx="65088" cy="57150"/>
            </a:xfrm>
            <a:custGeom>
              <a:avLst/>
              <a:gdLst>
                <a:gd name="T0" fmla="*/ 0 w 32"/>
                <a:gd name="T1" fmla="*/ 2147483647 h 27"/>
                <a:gd name="T2" fmla="*/ 2147483647 w 32"/>
                <a:gd name="T3" fmla="*/ 2147483647 h 27"/>
                <a:gd name="T4" fmla="*/ 2147483647 w 32"/>
                <a:gd name="T5" fmla="*/ 2147483647 h 27"/>
                <a:gd name="T6" fmla="*/ 2147483647 w 32"/>
                <a:gd name="T7" fmla="*/ 2147483647 h 27"/>
                <a:gd name="T8" fmla="*/ 2147483647 w 32"/>
                <a:gd name="T9" fmla="*/ 2147483647 h 27"/>
                <a:gd name="T10" fmla="*/ 2147483647 w 32"/>
                <a:gd name="T11" fmla="*/ 2147483647 h 27"/>
                <a:gd name="T12" fmla="*/ 2147483647 w 32"/>
                <a:gd name="T13" fmla="*/ 2147483647 h 27"/>
                <a:gd name="T14" fmla="*/ 2147483647 w 32"/>
                <a:gd name="T15" fmla="*/ 2147483647 h 27"/>
                <a:gd name="T16" fmla="*/ 2147483647 w 32"/>
                <a:gd name="T17" fmla="*/ 0 h 27"/>
                <a:gd name="T18" fmla="*/ 0 w 32"/>
                <a:gd name="T19" fmla="*/ 2147483647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2"/>
                <a:gd name="T31" fmla="*/ 0 h 27"/>
                <a:gd name="T32" fmla="*/ 32 w 32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2" h="27">
                  <a:moveTo>
                    <a:pt x="0" y="7"/>
                  </a:moveTo>
                  <a:lnTo>
                    <a:pt x="7" y="21"/>
                  </a:lnTo>
                  <a:lnTo>
                    <a:pt x="14" y="21"/>
                  </a:lnTo>
                  <a:lnTo>
                    <a:pt x="15" y="17"/>
                  </a:lnTo>
                  <a:lnTo>
                    <a:pt x="23" y="26"/>
                  </a:lnTo>
                  <a:lnTo>
                    <a:pt x="31" y="24"/>
                  </a:lnTo>
                  <a:lnTo>
                    <a:pt x="29" y="15"/>
                  </a:lnTo>
                  <a:lnTo>
                    <a:pt x="22" y="13"/>
                  </a:lnTo>
                  <a:lnTo>
                    <a:pt x="16" y="0"/>
                  </a:lnTo>
                  <a:lnTo>
                    <a:pt x="0" y="7"/>
                  </a:lnTo>
                </a:path>
              </a:pathLst>
            </a:custGeom>
            <a:grpFill/>
            <a:ln w="9525" cap="rnd">
              <a:solidFill>
                <a:schemeClr val="tx1">
                  <a:lumMod val="50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25282A"/>
                </a:solidFill>
                <a:latin typeface="+mn-lt"/>
                <a:cs typeface="+mn-cs"/>
              </a:endParaRPr>
            </a:p>
          </p:txBody>
        </p:sp>
        <p:sp>
          <p:nvSpPr>
            <p:cNvPr id="187" name="Freeform 126"/>
            <p:cNvSpPr>
              <a:spLocks/>
            </p:cNvSpPr>
            <p:nvPr/>
          </p:nvSpPr>
          <p:spPr bwMode="auto">
            <a:xfrm>
              <a:off x="3195638" y="5810250"/>
              <a:ext cx="107950" cy="55563"/>
            </a:xfrm>
            <a:custGeom>
              <a:avLst/>
              <a:gdLst>
                <a:gd name="T0" fmla="*/ 0 w 32"/>
                <a:gd name="T1" fmla="*/ 2147483647 h 17"/>
                <a:gd name="T2" fmla="*/ 2147483647 w 32"/>
                <a:gd name="T3" fmla="*/ 0 h 17"/>
                <a:gd name="T4" fmla="*/ 2147483647 w 32"/>
                <a:gd name="T5" fmla="*/ 2147483647 h 17"/>
                <a:gd name="T6" fmla="*/ 2147483647 w 32"/>
                <a:gd name="T7" fmla="*/ 2147483647 h 17"/>
                <a:gd name="T8" fmla="*/ 0 w 32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17"/>
                <a:gd name="T17" fmla="*/ 32 w 3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17">
                  <a:moveTo>
                    <a:pt x="0" y="12"/>
                  </a:moveTo>
                  <a:lnTo>
                    <a:pt x="3" y="0"/>
                  </a:lnTo>
                  <a:lnTo>
                    <a:pt x="31" y="6"/>
                  </a:lnTo>
                  <a:lnTo>
                    <a:pt x="25" y="16"/>
                  </a:lnTo>
                  <a:lnTo>
                    <a:pt x="0" y="12"/>
                  </a:lnTo>
                </a:path>
              </a:pathLst>
            </a:custGeom>
            <a:grpFill/>
            <a:ln w="9525" cap="rnd">
              <a:solidFill>
                <a:schemeClr val="tx1">
                  <a:lumMod val="50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25282A"/>
                </a:solidFill>
                <a:latin typeface="+mn-lt"/>
                <a:cs typeface="+mn-cs"/>
              </a:endParaRPr>
            </a:p>
          </p:txBody>
        </p:sp>
        <p:sp>
          <p:nvSpPr>
            <p:cNvPr id="188" name="Freeform 127"/>
            <p:cNvSpPr>
              <a:spLocks/>
            </p:cNvSpPr>
            <p:nvPr/>
          </p:nvSpPr>
          <p:spPr bwMode="auto">
            <a:xfrm>
              <a:off x="3243263" y="5865813"/>
              <a:ext cx="58737" cy="58737"/>
            </a:xfrm>
            <a:custGeom>
              <a:avLst/>
              <a:gdLst>
                <a:gd name="T0" fmla="*/ 0 w 17"/>
                <a:gd name="T1" fmla="*/ 0 h 17"/>
                <a:gd name="T2" fmla="*/ 2147483647 w 17"/>
                <a:gd name="T3" fmla="*/ 2147483647 h 17"/>
                <a:gd name="T4" fmla="*/ 2147483647 w 17"/>
                <a:gd name="T5" fmla="*/ 2147483647 h 17"/>
                <a:gd name="T6" fmla="*/ 2147483647 w 17"/>
                <a:gd name="T7" fmla="*/ 0 h 17"/>
                <a:gd name="T8" fmla="*/ 0 w 17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0" y="0"/>
                  </a:moveTo>
                  <a:lnTo>
                    <a:pt x="5" y="16"/>
                  </a:lnTo>
                  <a:lnTo>
                    <a:pt x="16" y="8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grpFill/>
            <a:ln w="9525" cap="rnd">
              <a:solidFill>
                <a:schemeClr val="tx1">
                  <a:lumMod val="50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25282A"/>
                </a:solidFill>
                <a:latin typeface="+mn-lt"/>
                <a:cs typeface="+mn-cs"/>
              </a:endParaRPr>
            </a:p>
          </p:txBody>
        </p:sp>
        <p:sp>
          <p:nvSpPr>
            <p:cNvPr id="189" name="Freeform 128"/>
            <p:cNvSpPr>
              <a:spLocks/>
            </p:cNvSpPr>
            <p:nvPr/>
          </p:nvSpPr>
          <p:spPr bwMode="auto">
            <a:xfrm>
              <a:off x="3303588" y="5840413"/>
              <a:ext cx="133350" cy="80962"/>
            </a:xfrm>
            <a:custGeom>
              <a:avLst/>
              <a:gdLst>
                <a:gd name="T0" fmla="*/ 0 w 39"/>
                <a:gd name="T1" fmla="*/ 2147483647 h 24"/>
                <a:gd name="T2" fmla="*/ 2147483647 w 39"/>
                <a:gd name="T3" fmla="*/ 0 h 24"/>
                <a:gd name="T4" fmla="*/ 2147483647 w 39"/>
                <a:gd name="T5" fmla="*/ 2147483647 h 24"/>
                <a:gd name="T6" fmla="*/ 2147483647 w 39"/>
                <a:gd name="T7" fmla="*/ 2147483647 h 24"/>
                <a:gd name="T8" fmla="*/ 2147483647 w 39"/>
                <a:gd name="T9" fmla="*/ 2147483647 h 24"/>
                <a:gd name="T10" fmla="*/ 2147483647 w 39"/>
                <a:gd name="T11" fmla="*/ 2147483647 h 24"/>
                <a:gd name="T12" fmla="*/ 2147483647 w 39"/>
                <a:gd name="T13" fmla="*/ 2147483647 h 24"/>
                <a:gd name="T14" fmla="*/ 2147483647 w 39"/>
                <a:gd name="T15" fmla="*/ 2147483647 h 24"/>
                <a:gd name="T16" fmla="*/ 2147483647 w 39"/>
                <a:gd name="T17" fmla="*/ 2147483647 h 24"/>
                <a:gd name="T18" fmla="*/ 0 w 39"/>
                <a:gd name="T19" fmla="*/ 2147483647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24"/>
                <a:gd name="T32" fmla="*/ 39 w 39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24">
                  <a:moveTo>
                    <a:pt x="0" y="6"/>
                  </a:moveTo>
                  <a:lnTo>
                    <a:pt x="5" y="0"/>
                  </a:lnTo>
                  <a:lnTo>
                    <a:pt x="10" y="6"/>
                  </a:lnTo>
                  <a:lnTo>
                    <a:pt x="23" y="5"/>
                  </a:lnTo>
                  <a:lnTo>
                    <a:pt x="38" y="15"/>
                  </a:lnTo>
                  <a:lnTo>
                    <a:pt x="33" y="20"/>
                  </a:lnTo>
                  <a:lnTo>
                    <a:pt x="15" y="23"/>
                  </a:lnTo>
                  <a:lnTo>
                    <a:pt x="11" y="13"/>
                  </a:lnTo>
                  <a:lnTo>
                    <a:pt x="5" y="13"/>
                  </a:lnTo>
                  <a:lnTo>
                    <a:pt x="0" y="6"/>
                  </a:lnTo>
                </a:path>
              </a:pathLst>
            </a:custGeom>
            <a:grpFill/>
            <a:ln w="9525" cap="rnd">
              <a:solidFill>
                <a:schemeClr val="tx1">
                  <a:lumMod val="50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25282A"/>
                </a:solidFill>
                <a:latin typeface="+mn-lt"/>
                <a:cs typeface="+mn-cs"/>
              </a:endParaRPr>
            </a:p>
          </p:txBody>
        </p:sp>
        <p:sp>
          <p:nvSpPr>
            <p:cNvPr id="190" name="Freeform 129"/>
            <p:cNvSpPr>
              <a:spLocks/>
            </p:cNvSpPr>
            <p:nvPr/>
          </p:nvSpPr>
          <p:spPr bwMode="auto">
            <a:xfrm>
              <a:off x="3419475" y="5980113"/>
              <a:ext cx="225425" cy="241300"/>
            </a:xfrm>
            <a:custGeom>
              <a:avLst/>
              <a:gdLst>
                <a:gd name="T0" fmla="*/ 0 w 66"/>
                <a:gd name="T1" fmla="*/ 2147483647 h 73"/>
                <a:gd name="T2" fmla="*/ 2147483647 w 66"/>
                <a:gd name="T3" fmla="*/ 2147483647 h 73"/>
                <a:gd name="T4" fmla="*/ 2147483647 w 66"/>
                <a:gd name="T5" fmla="*/ 2147483647 h 73"/>
                <a:gd name="T6" fmla="*/ 2147483647 w 66"/>
                <a:gd name="T7" fmla="*/ 2147483647 h 73"/>
                <a:gd name="T8" fmla="*/ 2147483647 w 66"/>
                <a:gd name="T9" fmla="*/ 2147483647 h 73"/>
                <a:gd name="T10" fmla="*/ 2147483647 w 66"/>
                <a:gd name="T11" fmla="*/ 2147483647 h 73"/>
                <a:gd name="T12" fmla="*/ 2147483647 w 66"/>
                <a:gd name="T13" fmla="*/ 2147483647 h 73"/>
                <a:gd name="T14" fmla="*/ 2147483647 w 66"/>
                <a:gd name="T15" fmla="*/ 2147483647 h 73"/>
                <a:gd name="T16" fmla="*/ 2147483647 w 66"/>
                <a:gd name="T17" fmla="*/ 0 h 73"/>
                <a:gd name="T18" fmla="*/ 2147483647 w 66"/>
                <a:gd name="T19" fmla="*/ 2147483647 h 73"/>
                <a:gd name="T20" fmla="*/ 2147483647 w 66"/>
                <a:gd name="T21" fmla="*/ 2147483647 h 73"/>
                <a:gd name="T22" fmla="*/ 0 w 66"/>
                <a:gd name="T23" fmla="*/ 2147483647 h 7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6"/>
                <a:gd name="T37" fmla="*/ 0 h 73"/>
                <a:gd name="T38" fmla="*/ 66 w 66"/>
                <a:gd name="T39" fmla="*/ 73 h 7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6" h="73">
                  <a:moveTo>
                    <a:pt x="0" y="28"/>
                  </a:moveTo>
                  <a:lnTo>
                    <a:pt x="9" y="48"/>
                  </a:lnTo>
                  <a:lnTo>
                    <a:pt x="8" y="65"/>
                  </a:lnTo>
                  <a:lnTo>
                    <a:pt x="21" y="72"/>
                  </a:lnTo>
                  <a:lnTo>
                    <a:pt x="28" y="60"/>
                  </a:lnTo>
                  <a:lnTo>
                    <a:pt x="56" y="49"/>
                  </a:lnTo>
                  <a:lnTo>
                    <a:pt x="65" y="40"/>
                  </a:lnTo>
                  <a:lnTo>
                    <a:pt x="42" y="14"/>
                  </a:lnTo>
                  <a:lnTo>
                    <a:pt x="10" y="0"/>
                  </a:lnTo>
                  <a:lnTo>
                    <a:pt x="8" y="4"/>
                  </a:lnTo>
                  <a:lnTo>
                    <a:pt x="12" y="15"/>
                  </a:lnTo>
                  <a:lnTo>
                    <a:pt x="0" y="28"/>
                  </a:lnTo>
                </a:path>
              </a:pathLst>
            </a:custGeom>
            <a:grpFill/>
            <a:ln w="9525" cap="rnd">
              <a:solidFill>
                <a:schemeClr val="tx1">
                  <a:lumMod val="50000"/>
                </a:schemeClr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25282A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6149" name="Title 190"/>
          <p:cNvSpPr>
            <a:spLocks noGrp="1"/>
          </p:cNvSpPr>
          <p:nvPr>
            <p:ph type="title"/>
          </p:nvPr>
        </p:nvSpPr>
        <p:spPr bwMode="auto">
          <a:xfrm>
            <a:off x="762000" y="253621"/>
            <a:ext cx="7924800" cy="838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19 STATES HAD INTEGRATED LTSS AND MEDICAL CARE TO SOME EXTENT AS OF APRIL 2014, UP FROM 8 IN 2004</a:t>
            </a:r>
          </a:p>
        </p:txBody>
      </p:sp>
      <p:sp>
        <p:nvSpPr>
          <p:cNvPr id="6150" name="Rectangle 169"/>
          <p:cNvSpPr>
            <a:spLocks noChangeArrowheads="1"/>
          </p:cNvSpPr>
          <p:nvPr/>
        </p:nvSpPr>
        <p:spPr bwMode="auto">
          <a:xfrm>
            <a:off x="3276600" y="3733800"/>
            <a:ext cx="2667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 b="1">
                <a:solidFill>
                  <a:srgbClr val="FFFFFF"/>
                </a:solidFill>
                <a:latin typeface="Times New Roman" pitchFamily="18" charset="0"/>
              </a:rPr>
              <a:t>NM</a:t>
            </a:r>
            <a:endParaRPr lang="en-US" sz="1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51" name="Rectangle 169"/>
          <p:cNvSpPr>
            <a:spLocks noChangeArrowheads="1"/>
          </p:cNvSpPr>
          <p:nvPr/>
        </p:nvSpPr>
        <p:spPr bwMode="auto">
          <a:xfrm>
            <a:off x="4953000" y="1905000"/>
            <a:ext cx="2667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 b="1">
                <a:solidFill>
                  <a:srgbClr val="FFFFFF"/>
                </a:solidFill>
                <a:latin typeface="Times New Roman" pitchFamily="18" charset="0"/>
              </a:rPr>
              <a:t>MN</a:t>
            </a:r>
            <a:endParaRPr lang="en-US" sz="1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52" name="Rectangle 169"/>
          <p:cNvSpPr>
            <a:spLocks noChangeArrowheads="1"/>
          </p:cNvSpPr>
          <p:nvPr/>
        </p:nvSpPr>
        <p:spPr bwMode="auto">
          <a:xfrm>
            <a:off x="6248400" y="2286000"/>
            <a:ext cx="1714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FFFFFF"/>
                </a:solidFill>
                <a:latin typeface="Times New Roman" pitchFamily="18" charset="0"/>
              </a:rPr>
              <a:t>MI</a:t>
            </a:r>
            <a:endParaRPr lang="en-US" sz="1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53" name="Rectangle 169"/>
          <p:cNvSpPr>
            <a:spLocks noChangeArrowheads="1"/>
          </p:cNvSpPr>
          <p:nvPr/>
        </p:nvSpPr>
        <p:spPr bwMode="auto">
          <a:xfrm>
            <a:off x="5715000" y="2895600"/>
            <a:ext cx="304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 b="1">
                <a:solidFill>
                  <a:srgbClr val="FFFFFF"/>
                </a:solidFill>
                <a:latin typeface="Times New Roman" pitchFamily="18" charset="0"/>
              </a:rPr>
              <a:t>IL</a:t>
            </a:r>
            <a:endParaRPr lang="en-US" sz="1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54" name="Rectangle 169"/>
          <p:cNvSpPr>
            <a:spLocks noChangeArrowheads="1"/>
          </p:cNvSpPr>
          <p:nvPr/>
        </p:nvSpPr>
        <p:spPr bwMode="auto">
          <a:xfrm>
            <a:off x="1905000" y="1371600"/>
            <a:ext cx="27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 b="1">
                <a:solidFill>
                  <a:srgbClr val="FFFFFF"/>
                </a:solidFill>
                <a:latin typeface="Times New Roman" pitchFamily="18" charset="0"/>
              </a:rPr>
              <a:t>WA</a:t>
            </a:r>
            <a:endParaRPr lang="en-US" sz="1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55" name="Rectangle 169"/>
          <p:cNvSpPr>
            <a:spLocks noChangeArrowheads="1"/>
          </p:cNvSpPr>
          <p:nvPr/>
        </p:nvSpPr>
        <p:spPr bwMode="auto">
          <a:xfrm>
            <a:off x="4419600" y="3124200"/>
            <a:ext cx="2381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 b="1">
                <a:solidFill>
                  <a:srgbClr val="FFFFFF"/>
                </a:solidFill>
                <a:latin typeface="Times New Roman" pitchFamily="18" charset="0"/>
              </a:rPr>
              <a:t>KS</a:t>
            </a:r>
            <a:endParaRPr lang="en-US" sz="1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56" name="Rectangle 169"/>
          <p:cNvSpPr>
            <a:spLocks noChangeArrowheads="1"/>
          </p:cNvSpPr>
          <p:nvPr/>
        </p:nvSpPr>
        <p:spPr bwMode="auto">
          <a:xfrm>
            <a:off x="6172200" y="3657600"/>
            <a:ext cx="228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 b="1" dirty="0">
                <a:solidFill>
                  <a:srgbClr val="FFFFFF"/>
                </a:solidFill>
                <a:latin typeface="Times New Roman" pitchFamily="18" charset="0"/>
              </a:rPr>
              <a:t>TN</a:t>
            </a:r>
            <a:endParaRPr lang="en-US" sz="12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57" name="Rectangle 169"/>
          <p:cNvSpPr>
            <a:spLocks noChangeArrowheads="1"/>
          </p:cNvSpPr>
          <p:nvPr/>
        </p:nvSpPr>
        <p:spPr bwMode="auto">
          <a:xfrm>
            <a:off x="4267200" y="4267200"/>
            <a:ext cx="220663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 b="1">
                <a:solidFill>
                  <a:srgbClr val="FFFFFF"/>
                </a:solidFill>
                <a:latin typeface="Times New Roman" pitchFamily="18" charset="0"/>
              </a:rPr>
              <a:t>TX</a:t>
            </a:r>
            <a:endParaRPr lang="en-US" sz="1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58" name="Rectangle 169"/>
          <p:cNvSpPr>
            <a:spLocks noChangeArrowheads="1"/>
          </p:cNvSpPr>
          <p:nvPr/>
        </p:nvSpPr>
        <p:spPr bwMode="auto">
          <a:xfrm>
            <a:off x="7162800" y="2590800"/>
            <a:ext cx="2254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 b="1">
                <a:solidFill>
                  <a:srgbClr val="FFFFFF"/>
                </a:solidFill>
                <a:latin typeface="Times New Roman" pitchFamily="18" charset="0"/>
              </a:rPr>
              <a:t>PA</a:t>
            </a:r>
            <a:endParaRPr lang="en-US" sz="1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59" name="Rectangle 169"/>
          <p:cNvSpPr>
            <a:spLocks noChangeArrowheads="1"/>
          </p:cNvSpPr>
          <p:nvPr/>
        </p:nvSpPr>
        <p:spPr bwMode="auto">
          <a:xfrm>
            <a:off x="7010400" y="4724400"/>
            <a:ext cx="21113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 b="1">
                <a:solidFill>
                  <a:srgbClr val="FFFFFF"/>
                </a:solidFill>
                <a:latin typeface="Times New Roman" pitchFamily="18" charset="0"/>
              </a:rPr>
              <a:t>FL</a:t>
            </a:r>
            <a:endParaRPr lang="en-US" sz="120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60" name="Rectangle 173"/>
          <p:cNvSpPr>
            <a:spLocks noChangeArrowheads="1"/>
          </p:cNvSpPr>
          <p:nvPr/>
        </p:nvSpPr>
        <p:spPr bwMode="auto">
          <a:xfrm>
            <a:off x="7848600" y="2895600"/>
            <a:ext cx="2381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 b="1">
                <a:solidFill>
                  <a:srgbClr val="25282A"/>
                </a:solidFill>
                <a:latin typeface="Times New Roman" pitchFamily="18" charset="0"/>
              </a:rPr>
              <a:t>DE</a:t>
            </a:r>
            <a:endParaRPr lang="en-US" sz="1200">
              <a:solidFill>
                <a:srgbClr val="25282A"/>
              </a:solidFill>
              <a:latin typeface="Times New Roman" pitchFamily="18" charset="0"/>
            </a:endParaRPr>
          </a:p>
        </p:txBody>
      </p:sp>
      <p:sp>
        <p:nvSpPr>
          <p:cNvPr id="6161" name="Rectangle 202"/>
          <p:cNvSpPr>
            <a:spLocks noChangeArrowheads="1"/>
          </p:cNvSpPr>
          <p:nvPr/>
        </p:nvSpPr>
        <p:spPr bwMode="auto">
          <a:xfrm>
            <a:off x="8153400" y="2057400"/>
            <a:ext cx="4730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25282A"/>
                </a:solidFill>
                <a:latin typeface="Times New Roman" pitchFamily="18" charset="0"/>
              </a:rPr>
              <a:t>MA</a:t>
            </a:r>
            <a:endParaRPr lang="en-US" sz="1200">
              <a:solidFill>
                <a:srgbClr val="25282A"/>
              </a:solidFill>
              <a:latin typeface="Times New Roman" pitchFamily="18" charset="0"/>
            </a:endParaRPr>
          </a:p>
        </p:txBody>
      </p:sp>
      <p:sp>
        <p:nvSpPr>
          <p:cNvPr id="6162" name="Rectangle 173"/>
          <p:cNvSpPr>
            <a:spLocks noChangeArrowheads="1"/>
          </p:cNvSpPr>
          <p:nvPr/>
        </p:nvSpPr>
        <p:spPr bwMode="auto">
          <a:xfrm>
            <a:off x="1676400" y="5181600"/>
            <a:ext cx="153988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25282A"/>
                </a:solidFill>
                <a:latin typeface="Times New Roman" pitchFamily="18" charset="0"/>
              </a:rPr>
              <a:t>HI</a:t>
            </a:r>
            <a:endParaRPr lang="en-US" sz="1200">
              <a:solidFill>
                <a:srgbClr val="25282A"/>
              </a:solidFill>
              <a:latin typeface="Times New Roman" pitchFamily="18" charset="0"/>
            </a:endParaRPr>
          </a:p>
        </p:txBody>
      </p:sp>
      <p:sp>
        <p:nvSpPr>
          <p:cNvPr id="192" name="Slide Number Placeholder 191"/>
          <p:cNvSpPr>
            <a:spLocks noGrp="1"/>
          </p:cNvSpPr>
          <p:nvPr>
            <p:ph type="sldNum" sz="quarter" idx="4294967295"/>
          </p:nvPr>
        </p:nvSpPr>
        <p:spPr>
          <a:xfrm>
            <a:off x="8610600" y="6400800"/>
            <a:ext cx="5334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54BD48F-02C5-4F6B-84CB-636EED196162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164" name="TextBox 192"/>
          <p:cNvSpPr txBox="1">
            <a:spLocks noChangeArrowheads="1"/>
          </p:cNvSpPr>
          <p:nvPr/>
        </p:nvSpPr>
        <p:spPr bwMode="auto">
          <a:xfrm>
            <a:off x="8153400" y="2514600"/>
            <a:ext cx="533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C55C5"/>
              </a:buClr>
            </a:pPr>
            <a:r>
              <a:rPr lang="en-US" sz="1200" b="1">
                <a:solidFill>
                  <a:srgbClr val="25282A"/>
                </a:solidFill>
                <a:latin typeface="Times New Roman" pitchFamily="18" charset="0"/>
              </a:rPr>
              <a:t>RI</a:t>
            </a:r>
          </a:p>
        </p:txBody>
      </p:sp>
      <p:sp>
        <p:nvSpPr>
          <p:cNvPr id="195" name="Rectangle 194"/>
          <p:cNvSpPr/>
          <p:nvPr/>
        </p:nvSpPr>
        <p:spPr>
          <a:xfrm>
            <a:off x="4648200" y="6019800"/>
            <a:ext cx="304800" cy="152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4648200" y="5715000"/>
            <a:ext cx="3048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167" name="TextBox 212"/>
          <p:cNvSpPr txBox="1">
            <a:spLocks noChangeArrowheads="1"/>
          </p:cNvSpPr>
          <p:nvPr/>
        </p:nvSpPr>
        <p:spPr bwMode="auto">
          <a:xfrm>
            <a:off x="5029200" y="5638800"/>
            <a:ext cx="3124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C55C5"/>
              </a:buClr>
            </a:pPr>
            <a:r>
              <a:rPr lang="en-US" sz="1400" dirty="0">
                <a:solidFill>
                  <a:srgbClr val="25282A"/>
                </a:solidFill>
                <a:latin typeface="+mj-lt"/>
              </a:rPr>
              <a:t>MLTSS implemented 1989-2004</a:t>
            </a:r>
          </a:p>
        </p:txBody>
      </p:sp>
      <p:sp>
        <p:nvSpPr>
          <p:cNvPr id="6168" name="TextBox 212"/>
          <p:cNvSpPr txBox="1">
            <a:spLocks noChangeArrowheads="1"/>
          </p:cNvSpPr>
          <p:nvPr/>
        </p:nvSpPr>
        <p:spPr bwMode="auto">
          <a:xfrm>
            <a:off x="5029200" y="5943600"/>
            <a:ext cx="3124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rgbClr val="0C55C5"/>
              </a:buClr>
            </a:pPr>
            <a:r>
              <a:rPr lang="en-US" sz="1400" dirty="0">
                <a:solidFill>
                  <a:srgbClr val="25282A"/>
                </a:solidFill>
                <a:latin typeface="+mj-lt"/>
              </a:rPr>
              <a:t>MLTSS implemented </a:t>
            </a:r>
            <a:r>
              <a:rPr lang="en-US" sz="1400" dirty="0" smtClean="0">
                <a:solidFill>
                  <a:srgbClr val="25282A"/>
                </a:solidFill>
                <a:latin typeface="+mj-lt"/>
              </a:rPr>
              <a:t>2005-2014</a:t>
            </a:r>
            <a:endParaRPr lang="en-US" sz="1400" dirty="0">
              <a:solidFill>
                <a:srgbClr val="25282A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/>
          <p:cNvSpPr>
            <a:spLocks noGrp="1"/>
          </p:cNvSpPr>
          <p:nvPr>
            <p:ph type="title"/>
          </p:nvPr>
        </p:nvSpPr>
        <p:spPr bwMode="auto">
          <a:xfrm>
            <a:off x="762000" y="335507"/>
            <a:ext cx="79248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THE NUMBER OF LTSS USERS IN INTEGRATED PROGRAMS IS PROJECTED TO DOUBLE THIS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AA5EE19-477B-4DF2-AB53-B3A68B20BDD6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1219200" y="1143000"/>
            <a:ext cx="7924800" cy="4800600"/>
          </a:xfrm>
        </p:spPr>
        <p:txBody>
          <a:bodyPr rtlCol="0">
            <a:normAutofit/>
          </a:bodyPr>
          <a:lstStyle/>
          <a:p>
            <a:pPr algn="ctr" fontAlgn="auto">
              <a:buFont typeface="Wingdings" charset="2"/>
              <a:buNone/>
              <a:defRPr/>
            </a:pPr>
            <a:r>
              <a:rPr lang="en-US" sz="3200" dirty="0" smtClean="0">
                <a:latin typeface="+mj-lt"/>
              </a:rPr>
              <a:t> </a:t>
            </a:r>
          </a:p>
          <a:p>
            <a:pPr fontAlgn="auto">
              <a:buFont typeface="Wingdings" charset="2"/>
              <a:buChar char="§"/>
              <a:defRPr/>
            </a:pPr>
            <a:endParaRPr lang="en-US" sz="2800" dirty="0" smtClean="0">
              <a:latin typeface="+mj-lt"/>
            </a:endParaRPr>
          </a:p>
          <a:p>
            <a:pPr fontAlgn="auto">
              <a:buFont typeface="Wingdings" charset="2"/>
              <a:buChar char="§"/>
              <a:defRPr/>
            </a:pP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0" y="1447800"/>
          <a:ext cx="60960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+mj-lt"/>
                        </a:rPr>
                        <a:t>Year</a:t>
                      </a:r>
                      <a:endParaRPr lang="en-US" sz="28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+mj-lt"/>
                        </a:rPr>
                        <a:t>States</a:t>
                      </a:r>
                      <a:endParaRPr lang="en-US" sz="28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latin typeface="+mj-lt"/>
                        </a:rPr>
                        <a:t>LTSS</a:t>
                      </a:r>
                      <a:r>
                        <a:rPr lang="en-US" sz="2800" b="0" baseline="0" dirty="0" smtClean="0">
                          <a:latin typeface="+mj-lt"/>
                        </a:rPr>
                        <a:t> </a:t>
                      </a:r>
                      <a:r>
                        <a:rPr lang="en-US" sz="2800" b="0" dirty="0" smtClean="0">
                          <a:latin typeface="+mj-lt"/>
                        </a:rPr>
                        <a:t>Enrollees</a:t>
                      </a:r>
                      <a:endParaRPr lang="en-US" sz="2800" b="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2004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8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+mj-lt"/>
                        </a:rPr>
                        <a:t>105,000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2012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16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+mj-lt"/>
                        </a:rPr>
                        <a:t>389,000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2013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19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+mj-lt"/>
                        </a:rPr>
                        <a:t>554,000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2014 (projected)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j-lt"/>
                        </a:rPr>
                        <a:t>24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>
                          <a:latin typeface="+mj-lt"/>
                        </a:rPr>
                        <a:t>1,170,000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459" name="TextBox 8"/>
          <p:cNvSpPr txBox="1">
            <a:spLocks noChangeArrowheads="1"/>
          </p:cNvSpPr>
          <p:nvPr/>
        </p:nvSpPr>
        <p:spPr bwMode="auto">
          <a:xfrm>
            <a:off x="1600200" y="4724400"/>
            <a:ext cx="70866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285750" fontAlgn="auto">
              <a:spcBef>
                <a:spcPts val="600"/>
              </a:spcBef>
              <a:spcAft>
                <a:spcPts val="600"/>
              </a:spcAft>
              <a:buClr>
                <a:srgbClr val="0C55C5"/>
              </a:buClr>
              <a:defRPr/>
            </a:pPr>
            <a:r>
              <a:rPr lang="en-US" sz="1600" dirty="0">
                <a:solidFill>
                  <a:srgbClr val="25282A"/>
                </a:solidFill>
                <a:latin typeface="Arial"/>
                <a:cs typeface="+mn-cs"/>
              </a:rPr>
              <a:t>Sources:  </a:t>
            </a:r>
            <a:r>
              <a:rPr lang="en-US" sz="1600" dirty="0" smtClean="0">
                <a:solidFill>
                  <a:srgbClr val="25282A"/>
                </a:solidFill>
                <a:latin typeface="Arial"/>
              </a:rPr>
              <a:t>2</a:t>
            </a:r>
            <a:r>
              <a:rPr lang="en-US" sz="1600" dirty="0" smtClean="0">
                <a:solidFill>
                  <a:srgbClr val="25282A"/>
                </a:solidFill>
                <a:latin typeface="Arial"/>
                <a:cs typeface="+mn-cs"/>
              </a:rPr>
              <a:t>004 </a:t>
            </a:r>
            <a:r>
              <a:rPr lang="en-US" sz="1600" dirty="0">
                <a:solidFill>
                  <a:srgbClr val="25282A"/>
                </a:solidFill>
                <a:latin typeface="Arial"/>
                <a:cs typeface="+mn-cs"/>
              </a:rPr>
              <a:t>and 2012: The Growth of MLTSS Programs:  A 2012 Update </a:t>
            </a:r>
            <a:r>
              <a:rPr lang="en-US" sz="1600" dirty="0" smtClean="0">
                <a:solidFill>
                  <a:srgbClr val="25282A"/>
                </a:solidFill>
                <a:latin typeface="Arial"/>
                <a:cs typeface="+mn-cs"/>
              </a:rPr>
              <a:t>(</a:t>
            </a:r>
            <a:r>
              <a:rPr lang="en-US" sz="1600" dirty="0">
                <a:solidFill>
                  <a:srgbClr val="25282A"/>
                </a:solidFill>
                <a:latin typeface="Arial"/>
                <a:cs typeface="+mn-cs"/>
              </a:rPr>
              <a:t>Truven Health for CMS)</a:t>
            </a:r>
          </a:p>
          <a:p>
            <a:pPr fontAlgn="auto">
              <a:spcBef>
                <a:spcPts val="600"/>
              </a:spcBef>
              <a:spcAft>
                <a:spcPts val="600"/>
              </a:spcAft>
              <a:buClr>
                <a:srgbClr val="0C55C5"/>
              </a:buClr>
              <a:defRPr/>
            </a:pPr>
            <a:r>
              <a:rPr lang="en-US" sz="1600" dirty="0">
                <a:solidFill>
                  <a:srgbClr val="25282A"/>
                </a:solidFill>
                <a:latin typeface="Arial"/>
                <a:cs typeface="+mn-cs"/>
              </a:rPr>
              <a:t>2013 and 2014: Truven Health estimates.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Care coordinator role is key:</a:t>
            </a:r>
          </a:p>
          <a:p>
            <a:pPr lvl="1"/>
            <a:r>
              <a:rPr lang="en-US" dirty="0" smtClean="0">
                <a:latin typeface="+mj-lt"/>
              </a:rPr>
              <a:t>Assesses the consumer’s needs and preferences</a:t>
            </a:r>
          </a:p>
          <a:p>
            <a:pPr lvl="1"/>
            <a:r>
              <a:rPr lang="en-US" dirty="0" smtClean="0">
                <a:latin typeface="+mj-lt"/>
              </a:rPr>
              <a:t>Works with PCP and multiple other parties to plan, authorize and coordinate services</a:t>
            </a:r>
          </a:p>
          <a:p>
            <a:pPr lvl="1"/>
            <a:r>
              <a:rPr lang="en-US" dirty="0" smtClean="0">
                <a:latin typeface="+mj-lt"/>
              </a:rPr>
              <a:t>Monitors service plan</a:t>
            </a:r>
          </a:p>
          <a:p>
            <a:pPr lvl="1"/>
            <a:r>
              <a:rPr lang="en-US" dirty="0" smtClean="0">
                <a:latin typeface="+mj-lt"/>
              </a:rPr>
              <a:t>Follows consumer across settings and through transitions of care</a:t>
            </a:r>
          </a:p>
          <a:p>
            <a:pPr lvl="1"/>
            <a:r>
              <a:rPr lang="en-US" dirty="0" smtClean="0">
                <a:latin typeface="+mj-lt"/>
              </a:rPr>
              <a:t>Uses multiple methods to facilitate information transfer across multiple parties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CARE INTEGRATED?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6C81C8-30C7-40FE-93BD-3E6CEA76801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POPULAR IMAGE OF AN INTERDISCIPLINARY TEAM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6C81C8-30C7-40FE-93BD-3E6CEA76801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800" dirty="0" smtClean="0">
                <a:solidFill>
                  <a:srgbClr val="C00000"/>
                </a:solidFill>
                <a:sym typeface="Webdings"/>
              </a:rPr>
              <a:t>       </a:t>
            </a:r>
            <a:endParaRPr lang="en-US" sz="8800" dirty="0" smtClean="0">
              <a:solidFill>
                <a:schemeClr val="tx2"/>
              </a:solidFill>
              <a:sym typeface="Webdings"/>
            </a:endParaRPr>
          </a:p>
          <a:p>
            <a:pPr>
              <a:buNone/>
            </a:pPr>
            <a:r>
              <a:rPr lang="en-US" sz="8800" dirty="0" smtClean="0">
                <a:sym typeface="Webdings"/>
              </a:rPr>
              <a:t>    </a:t>
            </a:r>
            <a:r>
              <a:rPr lang="en-US" sz="8800" dirty="0" smtClean="0">
                <a:solidFill>
                  <a:schemeClr val="tx2"/>
                </a:solidFill>
                <a:sym typeface="Webdings"/>
              </a:rPr>
              <a:t></a:t>
            </a:r>
            <a:r>
              <a:rPr lang="en-US" sz="8800" dirty="0" smtClean="0">
                <a:sym typeface="Webdings"/>
              </a:rPr>
              <a:t>           </a:t>
            </a:r>
            <a:r>
              <a:rPr lang="en-US" sz="8800" dirty="0" smtClean="0">
                <a:solidFill>
                  <a:schemeClr val="tx2"/>
                </a:solidFill>
                <a:sym typeface="Webdings"/>
              </a:rPr>
              <a:t></a:t>
            </a:r>
            <a:endParaRPr lang="en-US" sz="8800" dirty="0" smtClean="0">
              <a:sym typeface="Webdings"/>
            </a:endParaRPr>
          </a:p>
          <a:p>
            <a:pPr>
              <a:buNone/>
            </a:pPr>
            <a:r>
              <a:rPr lang="en-US" sz="8800" dirty="0" smtClean="0">
                <a:solidFill>
                  <a:schemeClr val="tx2"/>
                </a:solidFill>
                <a:sym typeface="Webdings"/>
              </a:rPr>
              <a:t>       </a:t>
            </a:r>
            <a:endParaRPr lang="en-US" sz="88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990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dirty="0" smtClean="0">
                <a:solidFill>
                  <a:srgbClr val="C00000"/>
                </a:solidFill>
                <a:latin typeface="+mj-lt"/>
                <a:cs typeface="Arial"/>
              </a:rPr>
              <a:t>PCP</a:t>
            </a:r>
            <a:endParaRPr lang="en-US" dirty="0">
              <a:solidFill>
                <a:srgbClr val="C00000"/>
              </a:solidFill>
              <a:latin typeface="+mj-lt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3124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dirty="0" smtClean="0">
                <a:latin typeface="+mj-lt"/>
                <a:cs typeface="Arial"/>
              </a:rPr>
              <a:t>Specialist</a:t>
            </a:r>
            <a:endParaRPr lang="en-US" dirty="0">
              <a:latin typeface="+mj-lt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5486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dirty="0" smtClean="0">
                <a:latin typeface="+mj-lt"/>
                <a:cs typeface="Arial"/>
              </a:rPr>
              <a:t>Physical Therapist</a:t>
            </a:r>
            <a:endParaRPr lang="en-US" dirty="0">
              <a:latin typeface="+mj-lt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0" y="5486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dirty="0" smtClean="0">
                <a:latin typeface="+mj-lt"/>
                <a:cs typeface="Arial"/>
              </a:rPr>
              <a:t>Daughter</a:t>
            </a:r>
            <a:endParaRPr lang="en-US" dirty="0">
              <a:latin typeface="+mj-lt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29200" y="5486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dirty="0" smtClean="0">
                <a:latin typeface="+mj-lt"/>
                <a:cs typeface="Arial"/>
              </a:rPr>
              <a:t>Social Worker</a:t>
            </a:r>
            <a:endParaRPr lang="en-US" dirty="0">
              <a:latin typeface="+mj-lt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10400" y="29718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dirty="0" smtClean="0">
                <a:latin typeface="+mj-lt"/>
                <a:cs typeface="Arial"/>
              </a:rPr>
              <a:t>Pharmacy Consultant</a:t>
            </a:r>
            <a:endParaRPr lang="en-US" dirty="0">
              <a:latin typeface="+mj-lt"/>
              <a:cs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181600" y="990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dirty="0" smtClean="0">
                <a:solidFill>
                  <a:srgbClr val="C00000"/>
                </a:solidFill>
                <a:latin typeface="+mj-lt"/>
                <a:cs typeface="Arial"/>
              </a:rPr>
              <a:t>Care Coordinator</a:t>
            </a:r>
            <a:endParaRPr lang="en-US" dirty="0">
              <a:solidFill>
                <a:srgbClr val="C00000"/>
              </a:solidFill>
              <a:latin typeface="+mj-lt"/>
              <a:cs typeface="Arial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86200" y="990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dirty="0" smtClean="0">
                <a:solidFill>
                  <a:srgbClr val="C00000"/>
                </a:solidFill>
                <a:latin typeface="+mj-lt"/>
                <a:cs typeface="Arial"/>
              </a:rPr>
              <a:t>Consumer</a:t>
            </a:r>
            <a:endParaRPr lang="en-US" dirty="0">
              <a:solidFill>
                <a:srgbClr val="C00000"/>
              </a:solidFill>
              <a:latin typeface="+mj-lt"/>
              <a:cs typeface="Arial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3124200" y="2514600"/>
            <a:ext cx="2895600" cy="16764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REAL WORLD CARE COORDINATION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6C81C8-30C7-40FE-93BD-3E6CEA76801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800" dirty="0" smtClean="0">
                <a:solidFill>
                  <a:schemeClr val="tx2"/>
                </a:solidFill>
                <a:sym typeface="Webdings"/>
              </a:rPr>
              <a:t></a:t>
            </a:r>
            <a:r>
              <a:rPr lang="en-US" sz="8800" dirty="0" smtClean="0">
                <a:sym typeface="Webdings"/>
              </a:rPr>
              <a:t>       </a:t>
            </a:r>
            <a:r>
              <a:rPr lang="en-US" sz="8800" dirty="0" smtClean="0">
                <a:solidFill>
                  <a:srgbClr val="C00000"/>
                </a:solidFill>
                <a:sym typeface="Webdings"/>
              </a:rPr>
              <a:t></a:t>
            </a:r>
            <a:r>
              <a:rPr lang="en-US" sz="8800" dirty="0" smtClean="0">
                <a:sym typeface="Webdings"/>
              </a:rPr>
              <a:t>        </a:t>
            </a:r>
            <a:r>
              <a:rPr lang="en-US" sz="8800" dirty="0" smtClean="0">
                <a:solidFill>
                  <a:schemeClr val="tx2"/>
                </a:solidFill>
                <a:sym typeface="Webdings"/>
              </a:rPr>
              <a:t></a:t>
            </a:r>
          </a:p>
          <a:p>
            <a:pPr>
              <a:buNone/>
            </a:pPr>
            <a:r>
              <a:rPr lang="en-US" sz="8800" dirty="0" smtClean="0">
                <a:sym typeface="Webdings"/>
              </a:rPr>
              <a:t>        </a:t>
            </a:r>
            <a:r>
              <a:rPr lang="en-US" sz="8800" dirty="0" smtClean="0">
                <a:solidFill>
                  <a:srgbClr val="C00000"/>
                </a:solidFill>
                <a:sym typeface="Webdings"/>
              </a:rPr>
              <a:t></a:t>
            </a:r>
            <a:r>
              <a:rPr lang="en-US" sz="8800" dirty="0" smtClean="0">
                <a:sym typeface="Webdings"/>
              </a:rPr>
              <a:t>  </a:t>
            </a:r>
            <a:r>
              <a:rPr lang="en-US" sz="8800" dirty="0" smtClean="0">
                <a:solidFill>
                  <a:srgbClr val="C00000"/>
                </a:solidFill>
                <a:sym typeface="Webdings"/>
              </a:rPr>
              <a:t></a:t>
            </a:r>
            <a:r>
              <a:rPr lang="en-US" sz="8800" dirty="0" smtClean="0">
                <a:sym typeface="Webdings"/>
              </a:rPr>
              <a:t>        </a:t>
            </a:r>
          </a:p>
          <a:p>
            <a:pPr>
              <a:buNone/>
            </a:pPr>
            <a:r>
              <a:rPr lang="en-US" sz="8800" dirty="0" smtClean="0">
                <a:solidFill>
                  <a:schemeClr val="tx2"/>
                </a:solidFill>
                <a:sym typeface="Webdings"/>
              </a:rPr>
              <a:t></a:t>
            </a:r>
            <a:r>
              <a:rPr lang="en-US" sz="8800" dirty="0" smtClean="0">
                <a:sym typeface="Webdings"/>
              </a:rPr>
              <a:t> </a:t>
            </a:r>
            <a:r>
              <a:rPr lang="en-US" sz="800" dirty="0" smtClean="0">
                <a:sym typeface="Webdings"/>
              </a:rPr>
              <a:t>                               </a:t>
            </a:r>
            <a:r>
              <a:rPr lang="en-US" sz="8800" dirty="0" smtClean="0">
                <a:solidFill>
                  <a:schemeClr val="tx2"/>
                </a:solidFill>
                <a:sym typeface="Webdings"/>
              </a:rPr>
              <a:t></a:t>
            </a:r>
            <a:r>
              <a:rPr lang="en-US" sz="8800" dirty="0" smtClean="0">
                <a:sym typeface="Webdings"/>
              </a:rPr>
              <a:t>   </a:t>
            </a:r>
            <a:r>
              <a:rPr lang="en-US" sz="8800" dirty="0" smtClean="0">
                <a:solidFill>
                  <a:schemeClr val="tx2"/>
                </a:solidFill>
                <a:sym typeface="Webdings"/>
              </a:rPr>
              <a:t></a:t>
            </a:r>
            <a:r>
              <a:rPr lang="en-US" sz="8800" dirty="0" smtClean="0">
                <a:sym typeface="Webdings"/>
              </a:rPr>
              <a:t>   </a:t>
            </a:r>
            <a:r>
              <a:rPr lang="en-US" sz="8800" dirty="0" smtClean="0">
                <a:solidFill>
                  <a:schemeClr val="tx2"/>
                </a:solidFill>
                <a:sym typeface="Webdings"/>
              </a:rPr>
              <a:t></a:t>
            </a:r>
            <a:r>
              <a:rPr lang="en-US" sz="8800" dirty="0" smtClean="0">
                <a:sym typeface="Webdings"/>
              </a:rPr>
              <a:t>   </a:t>
            </a:r>
            <a:endParaRPr lang="en-US" sz="8800" dirty="0"/>
          </a:p>
        </p:txBody>
      </p:sp>
      <p:sp>
        <p:nvSpPr>
          <p:cNvPr id="9" name="TextBox 8"/>
          <p:cNvSpPr txBox="1"/>
          <p:nvPr/>
        </p:nvSpPr>
        <p:spPr>
          <a:xfrm>
            <a:off x="4191000" y="990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dirty="0" smtClean="0">
                <a:solidFill>
                  <a:srgbClr val="C00000"/>
                </a:solidFill>
                <a:latin typeface="+mj-lt"/>
                <a:cs typeface="Arial"/>
              </a:rPr>
              <a:t>PCP</a:t>
            </a:r>
            <a:endParaRPr lang="en-US" dirty="0">
              <a:solidFill>
                <a:srgbClr val="C00000"/>
              </a:solidFill>
              <a:latin typeface="+mj-lt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3200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dirty="0" smtClean="0">
                <a:solidFill>
                  <a:srgbClr val="C00000"/>
                </a:solidFill>
                <a:latin typeface="+mj-lt"/>
                <a:cs typeface="Arial"/>
              </a:rPr>
              <a:t>Care Coordinator</a:t>
            </a:r>
            <a:endParaRPr lang="en-US" dirty="0">
              <a:solidFill>
                <a:srgbClr val="C00000"/>
              </a:solidFill>
              <a:latin typeface="+mj-lt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0" y="3200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dirty="0" smtClean="0">
                <a:solidFill>
                  <a:srgbClr val="C00000"/>
                </a:solidFill>
                <a:latin typeface="+mj-lt"/>
                <a:cs typeface="Arial"/>
              </a:rPr>
              <a:t>Consumer</a:t>
            </a:r>
            <a:endParaRPr lang="en-US" dirty="0">
              <a:solidFill>
                <a:srgbClr val="C00000"/>
              </a:solidFill>
              <a:latin typeface="+mj-lt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62800" y="990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dirty="0" smtClean="0">
                <a:latin typeface="+mj-lt"/>
                <a:cs typeface="Arial"/>
              </a:rPr>
              <a:t>Rx Consultant</a:t>
            </a:r>
            <a:endParaRPr lang="en-US" dirty="0">
              <a:latin typeface="+mj-lt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990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dirty="0" smtClean="0">
                <a:latin typeface="+mj-lt"/>
                <a:cs typeface="Arial"/>
              </a:rPr>
              <a:t>Specialist</a:t>
            </a:r>
            <a:endParaRPr lang="en-US" dirty="0">
              <a:latin typeface="+mj-lt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5562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dirty="0" smtClean="0">
                <a:latin typeface="+mj-lt"/>
                <a:cs typeface="Arial"/>
              </a:rPr>
              <a:t>Home Care Provider</a:t>
            </a:r>
            <a:endParaRPr lang="en-US" dirty="0">
              <a:latin typeface="+mj-lt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0" y="5562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dirty="0" smtClean="0">
                <a:latin typeface="+mj-lt"/>
                <a:cs typeface="Arial"/>
              </a:rPr>
              <a:t>Daughter</a:t>
            </a:r>
            <a:endParaRPr lang="en-US" dirty="0">
              <a:latin typeface="+mj-lt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5562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dirty="0" smtClean="0">
                <a:latin typeface="+mj-lt"/>
                <a:cs typeface="Arial"/>
              </a:rPr>
              <a:t>Social Worker</a:t>
            </a:r>
            <a:endParaRPr lang="en-US" dirty="0">
              <a:latin typeface="+mj-lt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05600" y="54864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dirty="0" smtClean="0">
                <a:latin typeface="+mj-lt"/>
                <a:cs typeface="Arial"/>
              </a:rPr>
              <a:t>State/County Social Services, CBOs</a:t>
            </a:r>
            <a:endParaRPr lang="en-US" dirty="0">
              <a:latin typeface="+mj-lt"/>
              <a:cs typeface="Arial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886200" y="3352800"/>
            <a:ext cx="11430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14800" y="34290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Arial"/>
              </a:rPr>
              <a:t>Phone</a:t>
            </a:r>
            <a:endParaRPr lang="en-US" sz="1600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0000" y="2971800"/>
            <a:ext cx="1447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C55C5"/>
              </a:buClr>
            </a:pPr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F-to-F (home)</a:t>
            </a:r>
            <a:endParaRPr lang="en-US" sz="1600" dirty="0">
              <a:solidFill>
                <a:schemeClr val="accent3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800600" y="2133600"/>
            <a:ext cx="381000" cy="762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953000" y="2133600"/>
            <a:ext cx="1905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C55C5"/>
              </a:buClr>
            </a:pPr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F-to-F (co-located)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C55C5"/>
              </a:buClr>
            </a:pPr>
            <a:endParaRPr lang="en-US" sz="1600" dirty="0">
              <a:solidFill>
                <a:srgbClr val="25282A"/>
              </a:solidFill>
              <a:latin typeface="Arial"/>
              <a:cs typeface="Arial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29200" y="2362200"/>
            <a:ext cx="1905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C55C5"/>
              </a:buClr>
            </a:pPr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Electronic Transfer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C55C5"/>
              </a:buClr>
            </a:pPr>
            <a:endParaRPr lang="en-US" sz="1600" dirty="0">
              <a:solidFill>
                <a:srgbClr val="25282A"/>
              </a:solidFill>
              <a:latin typeface="Arial"/>
              <a:cs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05400" y="2590800"/>
            <a:ext cx="1905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C55C5"/>
              </a:buClr>
            </a:pPr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Phone, Fax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C55C5"/>
              </a:buClr>
            </a:pPr>
            <a:endParaRPr lang="en-US" sz="1600" dirty="0">
              <a:solidFill>
                <a:srgbClr val="25282A"/>
              </a:solidFill>
              <a:latin typeface="Arial"/>
              <a:cs typeface="Arial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3733800" y="2133600"/>
            <a:ext cx="457200" cy="762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209800" y="2133600"/>
            <a:ext cx="1905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C55C5"/>
              </a:buClr>
            </a:pPr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F-to-F (office visit)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C55C5"/>
              </a:buClr>
            </a:pPr>
            <a:endParaRPr lang="en-US" sz="1600" dirty="0">
              <a:solidFill>
                <a:srgbClr val="25282A"/>
              </a:solidFill>
              <a:latin typeface="Arial"/>
              <a:cs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24200" y="2438400"/>
            <a:ext cx="1905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C55C5"/>
              </a:buClr>
            </a:pPr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Phone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C55C5"/>
              </a:buClr>
            </a:pPr>
            <a:endParaRPr lang="en-US" sz="1600" dirty="0">
              <a:solidFill>
                <a:srgbClr val="25282A"/>
              </a:solidFill>
              <a:latin typeface="Arial"/>
              <a:cs typeface="Arial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5562600" y="2362200"/>
            <a:ext cx="2057400" cy="838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239000" y="2438400"/>
            <a:ext cx="1905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C55C5"/>
              </a:buClr>
            </a:pPr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F-to-F (team </a:t>
            </a:r>
            <a:r>
              <a:rPr lang="en-US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mtg</a:t>
            </a:r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)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C55C5"/>
              </a:buClr>
            </a:pPr>
            <a:endParaRPr lang="en-US" sz="1600" dirty="0">
              <a:solidFill>
                <a:srgbClr val="25282A"/>
              </a:solidFill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248400" y="2895600"/>
            <a:ext cx="1905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C55C5"/>
              </a:buClr>
            </a:pPr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Phone, Fax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C55C5"/>
              </a:buClr>
            </a:pPr>
            <a:endParaRPr lang="en-US" sz="1600" dirty="0">
              <a:solidFill>
                <a:srgbClr val="25282A"/>
              </a:solidFill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781800" y="2667000"/>
            <a:ext cx="2057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C55C5"/>
              </a:buClr>
            </a:pPr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Internal Info System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C55C5"/>
              </a:buClr>
            </a:pPr>
            <a:endParaRPr lang="en-US" sz="1600" dirty="0">
              <a:solidFill>
                <a:srgbClr val="25282A"/>
              </a:solidFill>
              <a:latin typeface="Arial"/>
              <a:cs typeface="Arial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1676400" y="1828800"/>
            <a:ext cx="25146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362200" y="1066800"/>
            <a:ext cx="1905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C55C5"/>
              </a:buClr>
            </a:pPr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Phone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C55C5"/>
              </a:buClr>
            </a:pPr>
            <a:endParaRPr lang="en-US" sz="1600" dirty="0">
              <a:solidFill>
                <a:srgbClr val="25282A"/>
              </a:solidFill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981200" y="1295400"/>
            <a:ext cx="1905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C55C5"/>
              </a:buClr>
            </a:pPr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Electronic Transfer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C55C5"/>
              </a:buClr>
            </a:pPr>
            <a:endParaRPr lang="en-US" sz="1600" dirty="0">
              <a:solidFill>
                <a:srgbClr val="25282A"/>
              </a:solidFill>
              <a:latin typeface="Arial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438400" y="1524000"/>
            <a:ext cx="1905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C55C5"/>
              </a:buClr>
            </a:pPr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EMR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C55C5"/>
              </a:buClr>
            </a:pPr>
            <a:endParaRPr lang="en-US" sz="1600" dirty="0">
              <a:solidFill>
                <a:srgbClr val="25282A"/>
              </a:solidFill>
              <a:latin typeface="Arial"/>
              <a:cs typeface="Arial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600200" y="2362200"/>
            <a:ext cx="1752600" cy="762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334000" y="3962400"/>
            <a:ext cx="15240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886200" y="3733800"/>
            <a:ext cx="144780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810000" y="4953000"/>
            <a:ext cx="1447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3581400" y="3962400"/>
            <a:ext cx="0" cy="3810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791200" y="4953000"/>
            <a:ext cx="1447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endCxn id="11" idx="2"/>
          </p:cNvCxnSpPr>
          <p:nvPr/>
        </p:nvCxnSpPr>
        <p:spPr>
          <a:xfrm flipV="1">
            <a:off x="1600200" y="3569732"/>
            <a:ext cx="1676400" cy="12308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1600200" y="4953000"/>
            <a:ext cx="1676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1600200" y="5257800"/>
            <a:ext cx="3733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381000" y="3581400"/>
            <a:ext cx="2667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C55C5"/>
              </a:buClr>
            </a:pPr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F-to-F (in-home services)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C55C5"/>
              </a:buClr>
            </a:pPr>
            <a:endParaRPr lang="en-US" sz="1600" dirty="0">
              <a:solidFill>
                <a:srgbClr val="25282A"/>
              </a:solidFill>
              <a:latin typeface="Arial"/>
              <a:cs typeface="Arial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600200" y="38862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Arial"/>
              </a:rPr>
              <a:t>Phone</a:t>
            </a:r>
            <a:endParaRPr lang="en-US" sz="1600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57200" y="2590800"/>
            <a:ext cx="1905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C55C5"/>
              </a:buClr>
            </a:pPr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F-to-F (office visit)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C55C5"/>
              </a:buClr>
            </a:pPr>
            <a:endParaRPr lang="en-US" sz="1600" dirty="0">
              <a:solidFill>
                <a:srgbClr val="25282A"/>
              </a:solidFill>
              <a:latin typeface="Arial"/>
              <a:cs typeface="Arial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057400" y="28194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Arial"/>
              </a:rPr>
              <a:t>Phone</a:t>
            </a:r>
            <a:endParaRPr lang="en-US" sz="1600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114800" y="4038600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Arial"/>
              </a:rPr>
              <a:t>Phone</a:t>
            </a:r>
            <a:endParaRPr lang="en-US" sz="1600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3810000" y="3810000"/>
            <a:ext cx="1447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C55C5"/>
              </a:buClr>
            </a:pPr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F-to-F (home)</a:t>
            </a:r>
            <a:endParaRPr lang="en-US" sz="1600" dirty="0">
              <a:solidFill>
                <a:schemeClr val="accent3">
                  <a:lumMod val="60000"/>
                  <a:lumOff val="4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5410200" y="3962400"/>
            <a:ext cx="2057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C55C5"/>
              </a:buClr>
            </a:pPr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Internal Info System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C55C5"/>
              </a:buClr>
            </a:pPr>
            <a:endParaRPr lang="en-US" sz="1600" dirty="0">
              <a:solidFill>
                <a:srgbClr val="25282A"/>
              </a:solidFill>
              <a:latin typeface="Arial"/>
              <a:cs typeface="Arial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5334000" y="3733800"/>
            <a:ext cx="1905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C55C5"/>
              </a:buClr>
            </a:pPr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F-to-F (team </a:t>
            </a:r>
            <a:r>
              <a:rPr lang="en-US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mtg</a:t>
            </a:r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)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C55C5"/>
              </a:buClr>
            </a:pPr>
            <a:endParaRPr lang="en-US" sz="1600" dirty="0">
              <a:solidFill>
                <a:srgbClr val="25282A"/>
              </a:solidFill>
              <a:latin typeface="Arial"/>
              <a:cs typeface="Arial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5562600" y="4191000"/>
            <a:ext cx="1905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C55C5"/>
              </a:buClr>
            </a:pPr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Phone, Fax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C55C5"/>
              </a:buClr>
            </a:pPr>
            <a:endParaRPr lang="en-US" sz="1600" dirty="0">
              <a:solidFill>
                <a:srgbClr val="25282A"/>
              </a:solidFill>
              <a:latin typeface="Arial"/>
              <a:cs typeface="Arial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943600" y="5029200"/>
            <a:ext cx="1905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C55C5"/>
              </a:buClr>
            </a:pPr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Phone, Fax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C55C5"/>
              </a:buClr>
            </a:pPr>
            <a:endParaRPr lang="en-US" sz="1600" dirty="0">
              <a:solidFill>
                <a:srgbClr val="25282A"/>
              </a:solidFill>
              <a:latin typeface="Arial"/>
              <a:cs typeface="Arial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1752600" y="5334000"/>
            <a:ext cx="3581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C55C5"/>
              </a:buClr>
            </a:pPr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Phone, Fax, Electronic Authorization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Clr>
                <a:srgbClr val="0C55C5"/>
              </a:buClr>
            </a:pPr>
            <a:endParaRPr lang="en-US" sz="1600" dirty="0">
              <a:solidFill>
                <a:srgbClr val="25282A"/>
              </a:solidFill>
              <a:latin typeface="Arial"/>
              <a:cs typeface="Arial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 flipV="1">
            <a:off x="3810000" y="3657600"/>
            <a:ext cx="1219200" cy="990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752600" y="46482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Arial"/>
              </a:rPr>
              <a:t>Phone, F-to-F</a:t>
            </a:r>
            <a:endParaRPr lang="en-US" sz="1600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733800" y="46482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Arial"/>
              </a:rPr>
              <a:t>Phone, F-to-F</a:t>
            </a:r>
            <a:endParaRPr lang="en-US" sz="1600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+mj-lt"/>
              </a:rPr>
              <a:t>Qualifications </a:t>
            </a:r>
          </a:p>
          <a:p>
            <a:pPr lvl="1"/>
            <a:r>
              <a:rPr lang="en-US" dirty="0" smtClean="0">
                <a:latin typeface="+mj-lt"/>
              </a:rPr>
              <a:t>Nurses, social workers, degrees, experience </a:t>
            </a:r>
          </a:p>
          <a:p>
            <a:r>
              <a:rPr lang="en-US" dirty="0" smtClean="0">
                <a:latin typeface="+mj-lt"/>
              </a:rPr>
              <a:t>Contact with consumers</a:t>
            </a:r>
          </a:p>
          <a:p>
            <a:pPr lvl="1"/>
            <a:r>
              <a:rPr lang="en-US" dirty="0" smtClean="0">
                <a:latin typeface="+mj-lt"/>
              </a:rPr>
              <a:t>Face-to-face almost always required, but intervals vary</a:t>
            </a:r>
          </a:p>
          <a:p>
            <a:r>
              <a:rPr lang="en-US" dirty="0" smtClean="0">
                <a:latin typeface="+mj-lt"/>
              </a:rPr>
              <a:t>Person-centered planning</a:t>
            </a:r>
          </a:p>
          <a:p>
            <a:pPr lvl="1"/>
            <a:r>
              <a:rPr lang="en-US" dirty="0" smtClean="0">
                <a:latin typeface="+mj-lt"/>
              </a:rPr>
              <a:t>Language is prevalent, details are rare</a:t>
            </a:r>
          </a:p>
          <a:p>
            <a:r>
              <a:rPr lang="en-US" dirty="0" smtClean="0">
                <a:latin typeface="+mj-lt"/>
              </a:rPr>
              <a:t>Caseload ratios</a:t>
            </a:r>
          </a:p>
          <a:p>
            <a:pPr lvl="1"/>
            <a:r>
              <a:rPr lang="en-US" dirty="0" smtClean="0">
                <a:latin typeface="+mj-lt"/>
              </a:rPr>
              <a:t>If specified, generally differ by risk category</a:t>
            </a:r>
          </a:p>
          <a:p>
            <a:r>
              <a:rPr lang="en-US" dirty="0" smtClean="0">
                <a:latin typeface="+mj-lt"/>
              </a:rPr>
              <a:t>Partnerships with community based organizations that have traditionally provided coordination of LTSS </a:t>
            </a:r>
          </a:p>
          <a:p>
            <a:pPr lvl="1"/>
            <a:r>
              <a:rPr lang="en-US" dirty="0" smtClean="0">
                <a:latin typeface="+mj-lt"/>
              </a:rPr>
              <a:t>A few states mandate relationships, but allow discretion in the nature of relationship</a:t>
            </a:r>
          </a:p>
          <a:p>
            <a:pPr lvl="1"/>
            <a:endParaRPr lang="en-US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28600"/>
            <a:ext cx="7924800" cy="838200"/>
          </a:xfrm>
        </p:spPr>
        <p:txBody>
          <a:bodyPr/>
          <a:lstStyle/>
          <a:p>
            <a:r>
              <a:rPr lang="en-US" dirty="0" smtClean="0"/>
              <a:t>STATES VARY CONSIDERABLY ON HOW DETAILED THEY MAKE CARE COORDINATION SPECIFICATIONS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6C81C8-30C7-40FE-93BD-3E6CEA768011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Role of traditional care coordination agencies (AAAs, CILs, and other CBOs)</a:t>
            </a:r>
          </a:p>
          <a:p>
            <a:r>
              <a:rPr lang="en-US" dirty="0" smtClean="0">
                <a:latin typeface="+mj-lt"/>
              </a:rPr>
              <a:t>HIT in LTSS agencies</a:t>
            </a:r>
          </a:p>
          <a:p>
            <a:r>
              <a:rPr lang="en-US" dirty="0" smtClean="0">
                <a:latin typeface="+mj-lt"/>
              </a:rPr>
              <a:t>Interoperability across systems</a:t>
            </a:r>
          </a:p>
          <a:p>
            <a:r>
              <a:rPr lang="en-US" dirty="0" smtClean="0">
                <a:latin typeface="+mj-lt"/>
              </a:rPr>
              <a:t>Measures of integration and LTSS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228600"/>
            <a:ext cx="7924800" cy="838200"/>
          </a:xfrm>
        </p:spPr>
        <p:txBody>
          <a:bodyPr/>
          <a:lstStyle/>
          <a:p>
            <a:r>
              <a:rPr lang="en-US" dirty="0" smtClean="0"/>
              <a:t>WORK IN PROGRESS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6C81C8-30C7-40FE-93BD-3E6CEA76801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uvenHealth_FinalExternal">
  <a:themeElements>
    <a:clrScheme name="TruvenHealth">
      <a:dk1>
        <a:srgbClr val="25282A"/>
      </a:dk1>
      <a:lt1>
        <a:sysClr val="window" lastClr="FFFFFF"/>
      </a:lt1>
      <a:dk2>
        <a:srgbClr val="0C55C5"/>
      </a:dk2>
      <a:lt2>
        <a:srgbClr val="FFFFFF"/>
      </a:lt2>
      <a:accent1>
        <a:srgbClr val="0C55C5"/>
      </a:accent1>
      <a:accent2>
        <a:srgbClr val="49007A"/>
      </a:accent2>
      <a:accent3>
        <a:srgbClr val="230078"/>
      </a:accent3>
      <a:accent4>
        <a:srgbClr val="6EA8E3"/>
      </a:accent4>
      <a:accent5>
        <a:srgbClr val="9E69BC"/>
      </a:accent5>
      <a:accent6>
        <a:srgbClr val="8466BC"/>
      </a:accent6>
      <a:hlink>
        <a:srgbClr val="1A2362"/>
      </a:hlink>
      <a:folHlink>
        <a:srgbClr val="25282A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spcBef>
            <a:spcPts val="600"/>
          </a:spcBef>
          <a:spcAft>
            <a:spcPts val="600"/>
          </a:spcAft>
          <a:buClr>
            <a:schemeClr val="tx2"/>
          </a:buClr>
          <a:buFont typeface="Wingdings" charset="2"/>
          <a:buChar char="§"/>
          <a:defRPr sz="2000" dirty="0">
            <a:cs typeface="Arial"/>
          </a:defRPr>
        </a:defPPr>
      </a:lstStyle>
    </a:txDef>
  </a:objectDefaults>
  <a:extraClrSchemeLst>
    <a:extraClrScheme>
      <a:clrScheme name="TruvenHealth">
        <a:dk1>
          <a:srgbClr val="25282A"/>
        </a:dk1>
        <a:lt1>
          <a:sysClr val="window" lastClr="FFFFFF"/>
        </a:lt1>
        <a:dk2>
          <a:srgbClr val="0C55C5"/>
        </a:dk2>
        <a:lt2>
          <a:srgbClr val="FFFFFF"/>
        </a:lt2>
        <a:accent1>
          <a:srgbClr val="0C55C5"/>
        </a:accent1>
        <a:accent2>
          <a:srgbClr val="49007A"/>
        </a:accent2>
        <a:accent3>
          <a:srgbClr val="230078"/>
        </a:accent3>
        <a:accent4>
          <a:srgbClr val="6EA8E3"/>
        </a:accent4>
        <a:accent5>
          <a:srgbClr val="9E69BC"/>
        </a:accent5>
        <a:accent6>
          <a:srgbClr val="8466BC"/>
        </a:accent6>
        <a:hlink>
          <a:srgbClr val="1A2362"/>
        </a:hlink>
        <a:folHlink>
          <a:srgbClr val="25282A"/>
        </a:folHlink>
      </a:clrScheme>
    </a:extraClrScheme>
  </a:extraClrSchemeLst>
</a:theme>
</file>

<file path=ppt/theme/theme2.xml><?xml version="1.0" encoding="utf-8"?>
<a:theme xmlns:a="http://schemas.openxmlformats.org/drawingml/2006/main" name="Truven_FinalPowerpoint_External">
  <a:themeElements>
    <a:clrScheme name="TruvenHealth">
      <a:dk1>
        <a:srgbClr val="25282A"/>
      </a:dk1>
      <a:lt1>
        <a:sysClr val="window" lastClr="FFFFFF"/>
      </a:lt1>
      <a:dk2>
        <a:srgbClr val="0C55C5"/>
      </a:dk2>
      <a:lt2>
        <a:srgbClr val="FFFFFF"/>
      </a:lt2>
      <a:accent1>
        <a:srgbClr val="0C55C5"/>
      </a:accent1>
      <a:accent2>
        <a:srgbClr val="49007A"/>
      </a:accent2>
      <a:accent3>
        <a:srgbClr val="230078"/>
      </a:accent3>
      <a:accent4>
        <a:srgbClr val="6EA8E3"/>
      </a:accent4>
      <a:accent5>
        <a:srgbClr val="9E69BC"/>
      </a:accent5>
      <a:accent6>
        <a:srgbClr val="8466BC"/>
      </a:accent6>
      <a:hlink>
        <a:srgbClr val="1A2362"/>
      </a:hlink>
      <a:folHlink>
        <a:srgbClr val="25282A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spcBef>
            <a:spcPts val="600"/>
          </a:spcBef>
          <a:spcAft>
            <a:spcPts val="600"/>
          </a:spcAft>
          <a:buClr>
            <a:schemeClr val="tx2"/>
          </a:buClr>
          <a:buFont typeface="Wingdings" charset="2"/>
          <a:buChar char="§"/>
          <a:defRPr sz="2000" dirty="0">
            <a:cs typeface="Arial"/>
          </a:defRPr>
        </a:defPPr>
      </a:lstStyle>
    </a:txDef>
  </a:objectDefaults>
  <a:extraClrSchemeLst>
    <a:extraClrScheme>
      <a:clrScheme name="TruvenHealth">
        <a:dk1>
          <a:srgbClr val="25282A"/>
        </a:dk1>
        <a:lt1>
          <a:sysClr val="window" lastClr="FFFFFF"/>
        </a:lt1>
        <a:dk2>
          <a:srgbClr val="0C55C5"/>
        </a:dk2>
        <a:lt2>
          <a:srgbClr val="FFFFFF"/>
        </a:lt2>
        <a:accent1>
          <a:srgbClr val="0C55C5"/>
        </a:accent1>
        <a:accent2>
          <a:srgbClr val="49007A"/>
        </a:accent2>
        <a:accent3>
          <a:srgbClr val="230078"/>
        </a:accent3>
        <a:accent4>
          <a:srgbClr val="6EA8E3"/>
        </a:accent4>
        <a:accent5>
          <a:srgbClr val="9E69BC"/>
        </a:accent5>
        <a:accent6>
          <a:srgbClr val="8466BC"/>
        </a:accent6>
        <a:hlink>
          <a:srgbClr val="1A2362"/>
        </a:hlink>
        <a:folHlink>
          <a:srgbClr val="25282A"/>
        </a:folHlink>
      </a:clrScheme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TruvenHealth_FinalExternal</Template>
  <TotalTime>3383</TotalTime>
  <Words>513</Words>
  <Application>Microsoft Office PowerPoint</Application>
  <PresentationFormat>On-screen Show (4:3)</PresentationFormat>
  <Paragraphs>141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TruvenHealth_FinalExternal</vt:lpstr>
      <vt:lpstr>Truven_FinalPowerpoint_External</vt:lpstr>
      <vt:lpstr> Paul Saucier  </vt:lpstr>
      <vt:lpstr>OVERVIEW</vt:lpstr>
      <vt:lpstr>19 STATES HAD INTEGRATED LTSS AND MEDICAL CARE TO SOME EXTENT AS OF APRIL 2014, UP FROM 8 IN 2004</vt:lpstr>
      <vt:lpstr>THE NUMBER OF LTSS USERS IN INTEGRATED PROGRAMS IS PROJECTED TO DOUBLE THIS YEAR</vt:lpstr>
      <vt:lpstr>HOW IS CARE INTEGRATED?</vt:lpstr>
      <vt:lpstr> POPULAR IMAGE OF AN INTERDISCIPLINARY TEAM MEETING</vt:lpstr>
      <vt:lpstr> REAL WORLD CARE COORDINATION</vt:lpstr>
      <vt:lpstr>STATES VARY CONSIDERABLY ON HOW DETAILED THEY MAKE CARE COORDINATION SPECIFICATIONS </vt:lpstr>
      <vt:lpstr>WORK IN PROGRESS </vt:lpstr>
      <vt:lpstr> </vt:lpstr>
    </vt:vector>
  </TitlesOfParts>
  <Company>Thomson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Saucier, Paul</dc:creator>
  <cp:lastModifiedBy>GLAtkins</cp:lastModifiedBy>
  <cp:revision>346</cp:revision>
  <cp:lastPrinted>2014-04-23T20:43:15Z</cp:lastPrinted>
  <dcterms:created xsi:type="dcterms:W3CDTF">2012-08-21T17:36:31Z</dcterms:created>
  <dcterms:modified xsi:type="dcterms:W3CDTF">2014-04-23T20:44:40Z</dcterms:modified>
</cp:coreProperties>
</file>